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0" name="Shape 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1" name="Shape 1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7" name="Shape 1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6" name="Shape 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2" name="Shape 2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1" name="Shape 2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8" name="Shape 2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4" name="Shape 2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0" name="Shape 2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3" name="Shape 2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 name="Shape 15"/>
        <p:cNvGrpSpPr/>
        <p:nvPr/>
      </p:nvGrpSpPr>
      <p:grpSpPr>
        <a:xfrm>
          <a:off x="0" y="0"/>
          <a:ext cx="0" cy="0"/>
          <a:chOff x="0" y="0"/>
          <a:chExt cx="0" cy="0"/>
        </a:xfrm>
      </p:grpSpPr>
      <p:sp>
        <p:nvSpPr>
          <p:cNvPr id="16" name="Shape 16"/>
          <p:cNvSpPr txBox="1"/>
          <p:nvPr>
            <p:ph type="title"/>
          </p:nvPr>
        </p:nvSpPr>
        <p:spPr>
          <a:xfrm>
            <a:off x="533400" y="473075"/>
            <a:ext cx="8153399" cy="1143000"/>
          </a:xfrm>
          <a:prstGeom prst="rect">
            <a:avLst/>
          </a:prstGeom>
          <a:noFill/>
          <a:ln>
            <a:noFill/>
          </a:ln>
        </p:spPr>
        <p:txBody>
          <a:bodyPr anchorCtr="0" anchor="b" bIns="91425" lIns="91425" rIns="91425" tIns="91425"/>
          <a:lstStyle>
            <a:lvl1pPr lvl="0" rtl="0" algn="l">
              <a:lnSpc>
                <a:spcPct val="80000"/>
              </a:lnSpc>
              <a:spcBef>
                <a:spcPts val="0"/>
              </a:spcBef>
              <a:spcAft>
                <a:spcPts val="0"/>
              </a:spcAft>
              <a:defRPr/>
            </a:lvl1pPr>
            <a:lvl2pPr lvl="1" rtl="0" algn="l">
              <a:lnSpc>
                <a:spcPct val="80000"/>
              </a:lnSpc>
              <a:spcBef>
                <a:spcPts val="0"/>
              </a:spcBef>
              <a:spcAft>
                <a:spcPts val="0"/>
              </a:spcAft>
              <a:defRPr/>
            </a:lvl2pPr>
            <a:lvl3pPr lvl="2" rtl="0" algn="l">
              <a:lnSpc>
                <a:spcPct val="80000"/>
              </a:lnSpc>
              <a:spcBef>
                <a:spcPts val="0"/>
              </a:spcBef>
              <a:spcAft>
                <a:spcPts val="0"/>
              </a:spcAft>
              <a:defRPr/>
            </a:lvl3pPr>
            <a:lvl4pPr lvl="3" rtl="0" algn="l">
              <a:lnSpc>
                <a:spcPct val="80000"/>
              </a:lnSpc>
              <a:spcBef>
                <a:spcPts val="0"/>
              </a:spcBef>
              <a:spcAft>
                <a:spcPts val="0"/>
              </a:spcAft>
              <a:defRPr/>
            </a:lvl4pPr>
            <a:lvl5pPr lvl="4" rtl="0" algn="l">
              <a:lnSpc>
                <a:spcPct val="80000"/>
              </a:lnSpc>
              <a:spcBef>
                <a:spcPts val="0"/>
              </a:spcBef>
              <a:spcAft>
                <a:spcPts val="0"/>
              </a:spcAft>
              <a:defRPr/>
            </a:lvl5pPr>
            <a:lvl6pPr lvl="5" marL="457200" rtl="0" algn="l">
              <a:lnSpc>
                <a:spcPct val="80000"/>
              </a:lnSpc>
              <a:spcBef>
                <a:spcPts val="0"/>
              </a:spcBef>
              <a:spcAft>
                <a:spcPts val="0"/>
              </a:spcAft>
              <a:defRPr/>
            </a:lvl6pPr>
            <a:lvl7pPr lvl="6" marL="914400" rtl="0" algn="l">
              <a:lnSpc>
                <a:spcPct val="80000"/>
              </a:lnSpc>
              <a:spcBef>
                <a:spcPts val="0"/>
              </a:spcBef>
              <a:spcAft>
                <a:spcPts val="0"/>
              </a:spcAft>
              <a:defRPr/>
            </a:lvl7pPr>
            <a:lvl8pPr lvl="7" marL="1371600" rtl="0" algn="l">
              <a:lnSpc>
                <a:spcPct val="80000"/>
              </a:lnSpc>
              <a:spcBef>
                <a:spcPts val="0"/>
              </a:spcBef>
              <a:spcAft>
                <a:spcPts val="0"/>
              </a:spcAft>
              <a:defRPr/>
            </a:lvl8pPr>
            <a:lvl9pPr lvl="8" marL="1828800" rtl="0" algn="l">
              <a:lnSpc>
                <a:spcPct val="80000"/>
              </a:lnSpc>
              <a:spcBef>
                <a:spcPts val="0"/>
              </a:spcBef>
              <a:spcAft>
                <a:spcPts val="0"/>
              </a:spcAft>
              <a:defRPr/>
            </a:lvl9pPr>
          </a:lstStyle>
          <a:p/>
        </p:txBody>
      </p:sp>
      <p:sp>
        <p:nvSpPr>
          <p:cNvPr id="17" name="Shape 17"/>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 name="Shape 18"/>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 name="Shape 19"/>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2" name="Shape 72"/>
        <p:cNvGrpSpPr/>
        <p:nvPr/>
      </p:nvGrpSpPr>
      <p:grpSpPr>
        <a:xfrm>
          <a:off x="0" y="0"/>
          <a:ext cx="0" cy="0"/>
          <a:chOff x="0" y="0"/>
          <a:chExt cx="0" cy="0"/>
        </a:xfrm>
      </p:grpSpPr>
      <p:sp>
        <p:nvSpPr>
          <p:cNvPr id="73" name="Shape 73"/>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4" name="Shape 7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75" name="Shape 75"/>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6" name="Shape 76"/>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7" name="Shape 77"/>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x="0" y="0"/>
          <a:ext cx="0" cy="0"/>
          <a:chOff x="0" y="0"/>
          <a:chExt cx="0" cy="0"/>
        </a:xfrm>
      </p:grpSpPr>
      <p:sp>
        <p:nvSpPr>
          <p:cNvPr id="21" name="Shape 21"/>
          <p:cNvSpPr txBox="1"/>
          <p:nvPr>
            <p:ph type="title"/>
          </p:nvPr>
        </p:nvSpPr>
        <p:spPr>
          <a:xfrm>
            <a:off x="533400" y="473075"/>
            <a:ext cx="8153399" cy="1143000"/>
          </a:xfrm>
          <a:prstGeom prst="rect">
            <a:avLst/>
          </a:prstGeom>
          <a:noFill/>
          <a:ln>
            <a:noFill/>
          </a:ln>
        </p:spPr>
        <p:txBody>
          <a:bodyPr anchorCtr="0" anchor="b" bIns="91425" lIns="91425" rIns="91425" tIns="91425"/>
          <a:lstStyle>
            <a:lvl1pPr lvl="0" rtl="0" algn="l">
              <a:lnSpc>
                <a:spcPct val="80000"/>
              </a:lnSpc>
              <a:spcBef>
                <a:spcPts val="0"/>
              </a:spcBef>
              <a:spcAft>
                <a:spcPts val="0"/>
              </a:spcAft>
              <a:defRPr/>
            </a:lvl1pPr>
            <a:lvl2pPr lvl="1" rtl="0" algn="l">
              <a:lnSpc>
                <a:spcPct val="80000"/>
              </a:lnSpc>
              <a:spcBef>
                <a:spcPts val="0"/>
              </a:spcBef>
              <a:spcAft>
                <a:spcPts val="0"/>
              </a:spcAft>
              <a:defRPr/>
            </a:lvl2pPr>
            <a:lvl3pPr lvl="2" rtl="0" algn="l">
              <a:lnSpc>
                <a:spcPct val="80000"/>
              </a:lnSpc>
              <a:spcBef>
                <a:spcPts val="0"/>
              </a:spcBef>
              <a:spcAft>
                <a:spcPts val="0"/>
              </a:spcAft>
              <a:defRPr/>
            </a:lvl3pPr>
            <a:lvl4pPr lvl="3" rtl="0" algn="l">
              <a:lnSpc>
                <a:spcPct val="80000"/>
              </a:lnSpc>
              <a:spcBef>
                <a:spcPts val="0"/>
              </a:spcBef>
              <a:spcAft>
                <a:spcPts val="0"/>
              </a:spcAft>
              <a:defRPr/>
            </a:lvl4pPr>
            <a:lvl5pPr lvl="4" rtl="0" algn="l">
              <a:lnSpc>
                <a:spcPct val="80000"/>
              </a:lnSpc>
              <a:spcBef>
                <a:spcPts val="0"/>
              </a:spcBef>
              <a:spcAft>
                <a:spcPts val="0"/>
              </a:spcAft>
              <a:defRPr/>
            </a:lvl5pPr>
            <a:lvl6pPr lvl="5" marL="457200" rtl="0" algn="l">
              <a:lnSpc>
                <a:spcPct val="80000"/>
              </a:lnSpc>
              <a:spcBef>
                <a:spcPts val="0"/>
              </a:spcBef>
              <a:spcAft>
                <a:spcPts val="0"/>
              </a:spcAft>
              <a:defRPr/>
            </a:lvl6pPr>
            <a:lvl7pPr lvl="6" marL="914400" rtl="0" algn="l">
              <a:lnSpc>
                <a:spcPct val="80000"/>
              </a:lnSpc>
              <a:spcBef>
                <a:spcPts val="0"/>
              </a:spcBef>
              <a:spcAft>
                <a:spcPts val="0"/>
              </a:spcAft>
              <a:defRPr/>
            </a:lvl7pPr>
            <a:lvl8pPr lvl="7" marL="1371600" rtl="0" algn="l">
              <a:lnSpc>
                <a:spcPct val="80000"/>
              </a:lnSpc>
              <a:spcBef>
                <a:spcPts val="0"/>
              </a:spcBef>
              <a:spcAft>
                <a:spcPts val="0"/>
              </a:spcAft>
              <a:defRPr/>
            </a:lvl8pPr>
            <a:lvl9pPr lvl="8" marL="1828800" rtl="0" algn="l">
              <a:lnSpc>
                <a:spcPct val="80000"/>
              </a:lnSpc>
              <a:spcBef>
                <a:spcPts val="0"/>
              </a:spcBef>
              <a:spcAft>
                <a:spcPts val="0"/>
              </a:spcAft>
              <a:defRPr/>
            </a:lvl9pPr>
          </a:lstStyle>
          <a:p/>
        </p:txBody>
      </p:sp>
      <p:sp>
        <p:nvSpPr>
          <p:cNvPr id="22" name="Shape 22"/>
          <p:cNvSpPr txBox="1"/>
          <p:nvPr>
            <p:ph idx="1" type="body"/>
          </p:nvPr>
        </p:nvSpPr>
        <p:spPr>
          <a:xfrm>
            <a:off x="533400" y="1828800"/>
            <a:ext cx="8153399" cy="4038599"/>
          </a:xfrm>
          <a:prstGeom prst="rect">
            <a:avLst/>
          </a:prstGeom>
          <a:noFill/>
          <a:ln>
            <a:noFill/>
          </a:ln>
        </p:spPr>
        <p:txBody>
          <a:bodyPr anchorCtr="0" anchor="t" bIns="91425" lIns="91425" rIns="91425" tIns="91425"/>
          <a:lstStyle>
            <a:lvl1pPr indent="-195262" lvl="0" marL="342900" rtl="0" algn="l">
              <a:spcBef>
                <a:spcPts val="620"/>
              </a:spcBef>
              <a:spcAft>
                <a:spcPts val="0"/>
              </a:spcAft>
              <a:buClr>
                <a:schemeClr val="accent2"/>
              </a:buClr>
              <a:buFont typeface="Noto Symbol"/>
              <a:buChar char="■"/>
              <a:defRPr/>
            </a:lvl1pPr>
            <a:lvl2pPr indent="-178434" lvl="1" marL="742950" rtl="0" algn="l">
              <a:spcBef>
                <a:spcPts val="520"/>
              </a:spcBef>
              <a:spcAft>
                <a:spcPts val="0"/>
              </a:spcAft>
              <a:buClr>
                <a:schemeClr val="accent1"/>
              </a:buClr>
              <a:buFont typeface="Noto Symbol"/>
              <a:buChar char="■"/>
              <a:defRPr/>
            </a:lvl2pPr>
            <a:lvl3pPr indent="-144780" lvl="2" marL="1143000" rtl="0" algn="l">
              <a:spcBef>
                <a:spcPts val="480"/>
              </a:spcBef>
              <a:spcAft>
                <a:spcPts val="0"/>
              </a:spcAft>
              <a:buClr>
                <a:schemeClr val="hlink"/>
              </a:buClr>
              <a:buFont typeface="Noto Symbol"/>
              <a:buChar char="■"/>
              <a:defRPr/>
            </a:lvl3pPr>
            <a:lvl4pPr indent="-101600" lvl="3" marL="1600200" rtl="0" algn="l">
              <a:spcBef>
                <a:spcPts val="400"/>
              </a:spcBef>
              <a:spcAft>
                <a:spcPts val="0"/>
              </a:spcAft>
              <a:buClr>
                <a:schemeClr val="accent2"/>
              </a:buClr>
              <a:buFont typeface="Noto Symbol"/>
              <a:buChar char="▪"/>
              <a:defRPr/>
            </a:lvl4pPr>
            <a:lvl5pPr indent="-120650" lvl="4" marL="2057400" rtl="0" algn="l">
              <a:spcBef>
                <a:spcPts val="400"/>
              </a:spcBef>
              <a:spcAft>
                <a:spcPts val="0"/>
              </a:spcAft>
              <a:buClr>
                <a:schemeClr val="lt1"/>
              </a:buClr>
              <a:buFont typeface="Noto Symbol"/>
              <a:buChar char="▪"/>
              <a:defRPr/>
            </a:lvl5pPr>
            <a:lvl6pPr indent="-120650" lvl="5" marL="2514600" rtl="0" algn="l">
              <a:spcBef>
                <a:spcPts val="400"/>
              </a:spcBef>
              <a:spcAft>
                <a:spcPts val="0"/>
              </a:spcAft>
              <a:buClr>
                <a:schemeClr val="lt1"/>
              </a:buClr>
              <a:buFont typeface="Noto Symbol"/>
              <a:buChar char="▪"/>
              <a:defRPr/>
            </a:lvl6pPr>
            <a:lvl7pPr indent="-120650" lvl="6" marL="2971800" rtl="0" algn="l">
              <a:spcBef>
                <a:spcPts val="400"/>
              </a:spcBef>
              <a:spcAft>
                <a:spcPts val="0"/>
              </a:spcAft>
              <a:buClr>
                <a:schemeClr val="lt1"/>
              </a:buClr>
              <a:buFont typeface="Noto Symbol"/>
              <a:buChar char="▪"/>
              <a:defRPr/>
            </a:lvl7pPr>
            <a:lvl8pPr indent="-120650" lvl="7" marL="3429000" rtl="0" algn="l">
              <a:spcBef>
                <a:spcPts val="400"/>
              </a:spcBef>
              <a:spcAft>
                <a:spcPts val="0"/>
              </a:spcAft>
              <a:buClr>
                <a:schemeClr val="lt1"/>
              </a:buClr>
              <a:buFont typeface="Noto Symbol"/>
              <a:buChar char="▪"/>
              <a:defRPr/>
            </a:lvl8pPr>
            <a:lvl9pPr indent="-120650" lvl="8" marL="3886200" rtl="0" algn="l">
              <a:spcBef>
                <a:spcPts val="400"/>
              </a:spcBef>
              <a:spcAft>
                <a:spcPts val="0"/>
              </a:spcAft>
              <a:buClr>
                <a:schemeClr val="lt1"/>
              </a:buClr>
              <a:buFont typeface="Noto Symbol"/>
              <a:buChar char="▪"/>
              <a:defRPr/>
            </a:lvl9pPr>
          </a:lstStyle>
          <a:p/>
        </p:txBody>
      </p:sp>
      <p:sp>
        <p:nvSpPr>
          <p:cNvPr id="23" name="Shape 23"/>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4" name="Shape 24"/>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5" name="Shape 25"/>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x="0" y="0"/>
          <a:ext cx="0" cy="0"/>
          <a:chOff x="0" y="0"/>
          <a:chExt cx="0" cy="0"/>
        </a:xfrm>
      </p:grpSpPr>
      <p:sp>
        <p:nvSpPr>
          <p:cNvPr id="27" name="Shape 27"/>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 name="Shape 28"/>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9" name="Shape 29"/>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533400" y="473075"/>
            <a:ext cx="8153399" cy="1143000"/>
          </a:xfrm>
          <a:prstGeom prst="rect">
            <a:avLst/>
          </a:prstGeom>
          <a:noFill/>
          <a:ln>
            <a:noFill/>
          </a:ln>
        </p:spPr>
        <p:txBody>
          <a:bodyPr anchorCtr="0" anchor="b" bIns="91425" lIns="91425" rIns="91425" tIns="91425"/>
          <a:lstStyle>
            <a:lvl1pPr lvl="0" rtl="0" algn="l">
              <a:lnSpc>
                <a:spcPct val="80000"/>
              </a:lnSpc>
              <a:spcBef>
                <a:spcPts val="0"/>
              </a:spcBef>
              <a:spcAft>
                <a:spcPts val="0"/>
              </a:spcAft>
              <a:defRPr/>
            </a:lvl1pPr>
            <a:lvl2pPr lvl="1" rtl="0" algn="l">
              <a:lnSpc>
                <a:spcPct val="80000"/>
              </a:lnSpc>
              <a:spcBef>
                <a:spcPts val="0"/>
              </a:spcBef>
              <a:spcAft>
                <a:spcPts val="0"/>
              </a:spcAft>
              <a:defRPr/>
            </a:lvl2pPr>
            <a:lvl3pPr lvl="2" rtl="0" algn="l">
              <a:lnSpc>
                <a:spcPct val="80000"/>
              </a:lnSpc>
              <a:spcBef>
                <a:spcPts val="0"/>
              </a:spcBef>
              <a:spcAft>
                <a:spcPts val="0"/>
              </a:spcAft>
              <a:defRPr/>
            </a:lvl3pPr>
            <a:lvl4pPr lvl="3" rtl="0" algn="l">
              <a:lnSpc>
                <a:spcPct val="80000"/>
              </a:lnSpc>
              <a:spcBef>
                <a:spcPts val="0"/>
              </a:spcBef>
              <a:spcAft>
                <a:spcPts val="0"/>
              </a:spcAft>
              <a:defRPr/>
            </a:lvl4pPr>
            <a:lvl5pPr lvl="4" rtl="0" algn="l">
              <a:lnSpc>
                <a:spcPct val="80000"/>
              </a:lnSpc>
              <a:spcBef>
                <a:spcPts val="0"/>
              </a:spcBef>
              <a:spcAft>
                <a:spcPts val="0"/>
              </a:spcAft>
              <a:defRPr/>
            </a:lvl5pPr>
            <a:lvl6pPr lvl="5" marL="457200" rtl="0" algn="l">
              <a:lnSpc>
                <a:spcPct val="80000"/>
              </a:lnSpc>
              <a:spcBef>
                <a:spcPts val="0"/>
              </a:spcBef>
              <a:spcAft>
                <a:spcPts val="0"/>
              </a:spcAft>
              <a:defRPr/>
            </a:lvl6pPr>
            <a:lvl7pPr lvl="6" marL="914400" rtl="0" algn="l">
              <a:lnSpc>
                <a:spcPct val="80000"/>
              </a:lnSpc>
              <a:spcBef>
                <a:spcPts val="0"/>
              </a:spcBef>
              <a:spcAft>
                <a:spcPts val="0"/>
              </a:spcAft>
              <a:defRPr/>
            </a:lvl7pPr>
            <a:lvl8pPr lvl="7" marL="1371600" rtl="0" algn="l">
              <a:lnSpc>
                <a:spcPct val="80000"/>
              </a:lnSpc>
              <a:spcBef>
                <a:spcPts val="0"/>
              </a:spcBef>
              <a:spcAft>
                <a:spcPts val="0"/>
              </a:spcAft>
              <a:defRPr/>
            </a:lvl8pPr>
            <a:lvl9pPr lvl="8" marL="1828800" rtl="0" algn="l">
              <a:lnSpc>
                <a:spcPct val="80000"/>
              </a:lnSpc>
              <a:spcBef>
                <a:spcPts val="0"/>
              </a:spcBef>
              <a:spcAft>
                <a:spcPts val="0"/>
              </a:spcAft>
              <a:defRPr/>
            </a:lvl9pPr>
          </a:lstStyle>
          <a:p/>
        </p:txBody>
      </p:sp>
      <p:sp>
        <p:nvSpPr>
          <p:cNvPr id="32" name="Shape 32"/>
          <p:cNvSpPr txBox="1"/>
          <p:nvPr>
            <p:ph idx="1" type="body"/>
          </p:nvPr>
        </p:nvSpPr>
        <p:spPr>
          <a:xfrm>
            <a:off x="533400" y="1828800"/>
            <a:ext cx="4000500" cy="40385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2" type="body"/>
          </p:nvPr>
        </p:nvSpPr>
        <p:spPr>
          <a:xfrm>
            <a:off x="4686300" y="1828800"/>
            <a:ext cx="4000500" cy="40385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 name="Shape 34"/>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5" name="Shape 35"/>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6" name="Shape 36"/>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7" name="Shape 37"/>
        <p:cNvGrpSpPr/>
        <p:nvPr/>
      </p:nvGrpSpPr>
      <p:grpSpPr>
        <a:xfrm>
          <a:off x="0" y="0"/>
          <a:ext cx="0" cy="0"/>
          <a:chOff x="0" y="0"/>
          <a:chExt cx="0" cy="0"/>
        </a:xfrm>
      </p:grpSpPr>
      <p:sp>
        <p:nvSpPr>
          <p:cNvPr id="38" name="Shape 38"/>
          <p:cNvSpPr txBox="1"/>
          <p:nvPr>
            <p:ph type="title"/>
          </p:nvPr>
        </p:nvSpPr>
        <p:spPr>
          <a:xfrm rot="5400000">
            <a:off x="4970462" y="2151062"/>
            <a:ext cx="5394325" cy="2038349"/>
          </a:xfrm>
          <a:prstGeom prst="rect">
            <a:avLst/>
          </a:prstGeom>
          <a:noFill/>
          <a:ln>
            <a:noFill/>
          </a:ln>
        </p:spPr>
        <p:txBody>
          <a:bodyPr anchorCtr="0" anchor="b" bIns="91425" lIns="91425" rIns="91425" tIns="91425"/>
          <a:lstStyle>
            <a:lvl1pPr lvl="0" rtl="0" algn="l">
              <a:lnSpc>
                <a:spcPct val="80000"/>
              </a:lnSpc>
              <a:spcBef>
                <a:spcPts val="0"/>
              </a:spcBef>
              <a:spcAft>
                <a:spcPts val="0"/>
              </a:spcAft>
              <a:defRPr/>
            </a:lvl1pPr>
            <a:lvl2pPr lvl="1" rtl="0" algn="l">
              <a:lnSpc>
                <a:spcPct val="80000"/>
              </a:lnSpc>
              <a:spcBef>
                <a:spcPts val="0"/>
              </a:spcBef>
              <a:spcAft>
                <a:spcPts val="0"/>
              </a:spcAft>
              <a:defRPr/>
            </a:lvl2pPr>
            <a:lvl3pPr lvl="2" rtl="0" algn="l">
              <a:lnSpc>
                <a:spcPct val="80000"/>
              </a:lnSpc>
              <a:spcBef>
                <a:spcPts val="0"/>
              </a:spcBef>
              <a:spcAft>
                <a:spcPts val="0"/>
              </a:spcAft>
              <a:defRPr/>
            </a:lvl3pPr>
            <a:lvl4pPr lvl="3" rtl="0" algn="l">
              <a:lnSpc>
                <a:spcPct val="80000"/>
              </a:lnSpc>
              <a:spcBef>
                <a:spcPts val="0"/>
              </a:spcBef>
              <a:spcAft>
                <a:spcPts val="0"/>
              </a:spcAft>
              <a:defRPr/>
            </a:lvl4pPr>
            <a:lvl5pPr lvl="4" rtl="0" algn="l">
              <a:lnSpc>
                <a:spcPct val="80000"/>
              </a:lnSpc>
              <a:spcBef>
                <a:spcPts val="0"/>
              </a:spcBef>
              <a:spcAft>
                <a:spcPts val="0"/>
              </a:spcAft>
              <a:defRPr/>
            </a:lvl5pPr>
            <a:lvl6pPr lvl="5" marL="457200" rtl="0" algn="l">
              <a:lnSpc>
                <a:spcPct val="80000"/>
              </a:lnSpc>
              <a:spcBef>
                <a:spcPts val="0"/>
              </a:spcBef>
              <a:spcAft>
                <a:spcPts val="0"/>
              </a:spcAft>
              <a:defRPr/>
            </a:lvl6pPr>
            <a:lvl7pPr lvl="6" marL="914400" rtl="0" algn="l">
              <a:lnSpc>
                <a:spcPct val="80000"/>
              </a:lnSpc>
              <a:spcBef>
                <a:spcPts val="0"/>
              </a:spcBef>
              <a:spcAft>
                <a:spcPts val="0"/>
              </a:spcAft>
              <a:defRPr/>
            </a:lvl7pPr>
            <a:lvl8pPr lvl="7" marL="1371600" rtl="0" algn="l">
              <a:lnSpc>
                <a:spcPct val="80000"/>
              </a:lnSpc>
              <a:spcBef>
                <a:spcPts val="0"/>
              </a:spcBef>
              <a:spcAft>
                <a:spcPts val="0"/>
              </a:spcAft>
              <a:defRPr/>
            </a:lvl8pPr>
            <a:lvl9pPr lvl="8" marL="1828800" rtl="0" algn="l">
              <a:lnSpc>
                <a:spcPct val="80000"/>
              </a:lnSpc>
              <a:spcBef>
                <a:spcPts val="0"/>
              </a:spcBef>
              <a:spcAft>
                <a:spcPts val="0"/>
              </a:spcAft>
              <a:defRPr/>
            </a:lvl9pPr>
          </a:lstStyle>
          <a:p/>
        </p:txBody>
      </p:sp>
      <p:sp>
        <p:nvSpPr>
          <p:cNvPr id="39" name="Shape 39"/>
          <p:cNvSpPr txBox="1"/>
          <p:nvPr>
            <p:ph idx="1" type="body"/>
          </p:nvPr>
        </p:nvSpPr>
        <p:spPr>
          <a:xfrm rot="5400000">
            <a:off x="817562" y="188912"/>
            <a:ext cx="5394325" cy="5962650"/>
          </a:xfrm>
          <a:prstGeom prst="rect">
            <a:avLst/>
          </a:prstGeom>
          <a:noFill/>
          <a:ln>
            <a:noFill/>
          </a:ln>
        </p:spPr>
        <p:txBody>
          <a:bodyPr anchorCtr="0" anchor="t" bIns="91425" lIns="91425" rIns="91425" tIns="91425"/>
          <a:lstStyle>
            <a:lvl1pPr indent="-195262" lvl="0" marL="342900" rtl="0" algn="l">
              <a:spcBef>
                <a:spcPts val="620"/>
              </a:spcBef>
              <a:spcAft>
                <a:spcPts val="0"/>
              </a:spcAft>
              <a:buClr>
                <a:schemeClr val="accent2"/>
              </a:buClr>
              <a:buFont typeface="Noto Symbol"/>
              <a:buChar char="■"/>
              <a:defRPr/>
            </a:lvl1pPr>
            <a:lvl2pPr indent="-178434" lvl="1" marL="742950" rtl="0" algn="l">
              <a:spcBef>
                <a:spcPts val="520"/>
              </a:spcBef>
              <a:spcAft>
                <a:spcPts val="0"/>
              </a:spcAft>
              <a:buClr>
                <a:schemeClr val="accent1"/>
              </a:buClr>
              <a:buFont typeface="Noto Symbol"/>
              <a:buChar char="■"/>
              <a:defRPr/>
            </a:lvl2pPr>
            <a:lvl3pPr indent="-144780" lvl="2" marL="1143000" rtl="0" algn="l">
              <a:spcBef>
                <a:spcPts val="480"/>
              </a:spcBef>
              <a:spcAft>
                <a:spcPts val="0"/>
              </a:spcAft>
              <a:buClr>
                <a:schemeClr val="hlink"/>
              </a:buClr>
              <a:buFont typeface="Noto Symbol"/>
              <a:buChar char="■"/>
              <a:defRPr/>
            </a:lvl3pPr>
            <a:lvl4pPr indent="-101600" lvl="3" marL="1600200" rtl="0" algn="l">
              <a:spcBef>
                <a:spcPts val="400"/>
              </a:spcBef>
              <a:spcAft>
                <a:spcPts val="0"/>
              </a:spcAft>
              <a:buClr>
                <a:schemeClr val="accent2"/>
              </a:buClr>
              <a:buFont typeface="Noto Symbol"/>
              <a:buChar char="▪"/>
              <a:defRPr/>
            </a:lvl4pPr>
            <a:lvl5pPr indent="-120650" lvl="4" marL="2057400" rtl="0" algn="l">
              <a:spcBef>
                <a:spcPts val="400"/>
              </a:spcBef>
              <a:spcAft>
                <a:spcPts val="0"/>
              </a:spcAft>
              <a:buClr>
                <a:schemeClr val="lt1"/>
              </a:buClr>
              <a:buFont typeface="Noto Symbol"/>
              <a:buChar char="▪"/>
              <a:defRPr/>
            </a:lvl5pPr>
            <a:lvl6pPr indent="-120650" lvl="5" marL="2514600" rtl="0" algn="l">
              <a:spcBef>
                <a:spcPts val="400"/>
              </a:spcBef>
              <a:spcAft>
                <a:spcPts val="0"/>
              </a:spcAft>
              <a:buClr>
                <a:schemeClr val="lt1"/>
              </a:buClr>
              <a:buFont typeface="Noto Symbol"/>
              <a:buChar char="▪"/>
              <a:defRPr/>
            </a:lvl6pPr>
            <a:lvl7pPr indent="-120650" lvl="6" marL="2971800" rtl="0" algn="l">
              <a:spcBef>
                <a:spcPts val="400"/>
              </a:spcBef>
              <a:spcAft>
                <a:spcPts val="0"/>
              </a:spcAft>
              <a:buClr>
                <a:schemeClr val="lt1"/>
              </a:buClr>
              <a:buFont typeface="Noto Symbol"/>
              <a:buChar char="▪"/>
              <a:defRPr/>
            </a:lvl7pPr>
            <a:lvl8pPr indent="-120650" lvl="7" marL="3429000" rtl="0" algn="l">
              <a:spcBef>
                <a:spcPts val="400"/>
              </a:spcBef>
              <a:spcAft>
                <a:spcPts val="0"/>
              </a:spcAft>
              <a:buClr>
                <a:schemeClr val="lt1"/>
              </a:buClr>
              <a:buFont typeface="Noto Symbol"/>
              <a:buChar char="▪"/>
              <a:defRPr/>
            </a:lvl8pPr>
            <a:lvl9pPr indent="-120650" lvl="8" marL="3886200" rtl="0" algn="l">
              <a:spcBef>
                <a:spcPts val="400"/>
              </a:spcBef>
              <a:spcAft>
                <a:spcPts val="0"/>
              </a:spcAft>
              <a:buClr>
                <a:schemeClr val="lt1"/>
              </a:buClr>
              <a:buFont typeface="Noto Symbol"/>
              <a:buChar char="▪"/>
              <a:defRPr/>
            </a:lvl9pPr>
          </a:lstStyle>
          <a:p/>
        </p:txBody>
      </p:sp>
      <p:sp>
        <p:nvSpPr>
          <p:cNvPr id="40" name="Shape 40"/>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 name="Shape 41"/>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2" name="Shape 42"/>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3" name="Shape 43"/>
        <p:cNvGrpSpPr/>
        <p:nvPr/>
      </p:nvGrpSpPr>
      <p:grpSpPr>
        <a:xfrm>
          <a:off x="0" y="0"/>
          <a:ext cx="0" cy="0"/>
          <a:chOff x="0" y="0"/>
          <a:chExt cx="0" cy="0"/>
        </a:xfrm>
      </p:grpSpPr>
      <p:sp>
        <p:nvSpPr>
          <p:cNvPr id="44" name="Shape 44"/>
          <p:cNvSpPr txBox="1"/>
          <p:nvPr>
            <p:ph type="title"/>
          </p:nvPr>
        </p:nvSpPr>
        <p:spPr>
          <a:xfrm>
            <a:off x="533400" y="473075"/>
            <a:ext cx="8153399" cy="1143000"/>
          </a:xfrm>
          <a:prstGeom prst="rect">
            <a:avLst/>
          </a:prstGeom>
          <a:noFill/>
          <a:ln>
            <a:noFill/>
          </a:ln>
        </p:spPr>
        <p:txBody>
          <a:bodyPr anchorCtr="0" anchor="b" bIns="91425" lIns="91425" rIns="91425" tIns="91425"/>
          <a:lstStyle>
            <a:lvl1pPr lvl="0" rtl="0" algn="l">
              <a:lnSpc>
                <a:spcPct val="80000"/>
              </a:lnSpc>
              <a:spcBef>
                <a:spcPts val="0"/>
              </a:spcBef>
              <a:spcAft>
                <a:spcPts val="0"/>
              </a:spcAft>
              <a:defRPr/>
            </a:lvl1pPr>
            <a:lvl2pPr lvl="1" rtl="0" algn="l">
              <a:lnSpc>
                <a:spcPct val="80000"/>
              </a:lnSpc>
              <a:spcBef>
                <a:spcPts val="0"/>
              </a:spcBef>
              <a:spcAft>
                <a:spcPts val="0"/>
              </a:spcAft>
              <a:defRPr/>
            </a:lvl2pPr>
            <a:lvl3pPr lvl="2" rtl="0" algn="l">
              <a:lnSpc>
                <a:spcPct val="80000"/>
              </a:lnSpc>
              <a:spcBef>
                <a:spcPts val="0"/>
              </a:spcBef>
              <a:spcAft>
                <a:spcPts val="0"/>
              </a:spcAft>
              <a:defRPr/>
            </a:lvl3pPr>
            <a:lvl4pPr lvl="3" rtl="0" algn="l">
              <a:lnSpc>
                <a:spcPct val="80000"/>
              </a:lnSpc>
              <a:spcBef>
                <a:spcPts val="0"/>
              </a:spcBef>
              <a:spcAft>
                <a:spcPts val="0"/>
              </a:spcAft>
              <a:defRPr/>
            </a:lvl4pPr>
            <a:lvl5pPr lvl="4" rtl="0" algn="l">
              <a:lnSpc>
                <a:spcPct val="80000"/>
              </a:lnSpc>
              <a:spcBef>
                <a:spcPts val="0"/>
              </a:spcBef>
              <a:spcAft>
                <a:spcPts val="0"/>
              </a:spcAft>
              <a:defRPr/>
            </a:lvl5pPr>
            <a:lvl6pPr lvl="5" marL="457200" rtl="0" algn="l">
              <a:lnSpc>
                <a:spcPct val="80000"/>
              </a:lnSpc>
              <a:spcBef>
                <a:spcPts val="0"/>
              </a:spcBef>
              <a:spcAft>
                <a:spcPts val="0"/>
              </a:spcAft>
              <a:defRPr/>
            </a:lvl6pPr>
            <a:lvl7pPr lvl="6" marL="914400" rtl="0" algn="l">
              <a:lnSpc>
                <a:spcPct val="80000"/>
              </a:lnSpc>
              <a:spcBef>
                <a:spcPts val="0"/>
              </a:spcBef>
              <a:spcAft>
                <a:spcPts val="0"/>
              </a:spcAft>
              <a:defRPr/>
            </a:lvl7pPr>
            <a:lvl8pPr lvl="7" marL="1371600" rtl="0" algn="l">
              <a:lnSpc>
                <a:spcPct val="80000"/>
              </a:lnSpc>
              <a:spcBef>
                <a:spcPts val="0"/>
              </a:spcBef>
              <a:spcAft>
                <a:spcPts val="0"/>
              </a:spcAft>
              <a:defRPr/>
            </a:lvl8pPr>
            <a:lvl9pPr lvl="8" marL="1828800" rtl="0" algn="l">
              <a:lnSpc>
                <a:spcPct val="80000"/>
              </a:lnSpc>
              <a:spcBef>
                <a:spcPts val="0"/>
              </a:spcBef>
              <a:spcAft>
                <a:spcPts val="0"/>
              </a:spcAft>
              <a:defRPr/>
            </a:lvl9pPr>
          </a:lstStyle>
          <a:p/>
        </p:txBody>
      </p:sp>
      <p:sp>
        <p:nvSpPr>
          <p:cNvPr id="45" name="Shape 45"/>
          <p:cNvSpPr txBox="1"/>
          <p:nvPr>
            <p:ph idx="1" type="body"/>
          </p:nvPr>
        </p:nvSpPr>
        <p:spPr>
          <a:xfrm rot="5400000">
            <a:off x="2590800" y="-228599"/>
            <a:ext cx="4038599" cy="8153399"/>
          </a:xfrm>
          <a:prstGeom prst="rect">
            <a:avLst/>
          </a:prstGeom>
          <a:noFill/>
          <a:ln>
            <a:noFill/>
          </a:ln>
        </p:spPr>
        <p:txBody>
          <a:bodyPr anchorCtr="0" anchor="t" bIns="91425" lIns="91425" rIns="91425" tIns="91425"/>
          <a:lstStyle>
            <a:lvl1pPr indent="-195262" lvl="0" marL="342900" rtl="0" algn="l">
              <a:spcBef>
                <a:spcPts val="620"/>
              </a:spcBef>
              <a:spcAft>
                <a:spcPts val="0"/>
              </a:spcAft>
              <a:buClr>
                <a:schemeClr val="accent2"/>
              </a:buClr>
              <a:buFont typeface="Noto Symbol"/>
              <a:buChar char="■"/>
              <a:defRPr/>
            </a:lvl1pPr>
            <a:lvl2pPr indent="-178434" lvl="1" marL="742950" rtl="0" algn="l">
              <a:spcBef>
                <a:spcPts val="520"/>
              </a:spcBef>
              <a:spcAft>
                <a:spcPts val="0"/>
              </a:spcAft>
              <a:buClr>
                <a:schemeClr val="accent1"/>
              </a:buClr>
              <a:buFont typeface="Noto Symbol"/>
              <a:buChar char="■"/>
              <a:defRPr/>
            </a:lvl2pPr>
            <a:lvl3pPr indent="-144780" lvl="2" marL="1143000" rtl="0" algn="l">
              <a:spcBef>
                <a:spcPts val="480"/>
              </a:spcBef>
              <a:spcAft>
                <a:spcPts val="0"/>
              </a:spcAft>
              <a:buClr>
                <a:schemeClr val="hlink"/>
              </a:buClr>
              <a:buFont typeface="Noto Symbol"/>
              <a:buChar char="■"/>
              <a:defRPr/>
            </a:lvl3pPr>
            <a:lvl4pPr indent="-101600" lvl="3" marL="1600200" rtl="0" algn="l">
              <a:spcBef>
                <a:spcPts val="400"/>
              </a:spcBef>
              <a:spcAft>
                <a:spcPts val="0"/>
              </a:spcAft>
              <a:buClr>
                <a:schemeClr val="accent2"/>
              </a:buClr>
              <a:buFont typeface="Noto Symbol"/>
              <a:buChar char="▪"/>
              <a:defRPr/>
            </a:lvl4pPr>
            <a:lvl5pPr indent="-120650" lvl="4" marL="2057400" rtl="0" algn="l">
              <a:spcBef>
                <a:spcPts val="400"/>
              </a:spcBef>
              <a:spcAft>
                <a:spcPts val="0"/>
              </a:spcAft>
              <a:buClr>
                <a:schemeClr val="lt1"/>
              </a:buClr>
              <a:buFont typeface="Noto Symbol"/>
              <a:buChar char="▪"/>
              <a:defRPr/>
            </a:lvl5pPr>
            <a:lvl6pPr indent="-120650" lvl="5" marL="2514600" rtl="0" algn="l">
              <a:spcBef>
                <a:spcPts val="400"/>
              </a:spcBef>
              <a:spcAft>
                <a:spcPts val="0"/>
              </a:spcAft>
              <a:buClr>
                <a:schemeClr val="lt1"/>
              </a:buClr>
              <a:buFont typeface="Noto Symbol"/>
              <a:buChar char="▪"/>
              <a:defRPr/>
            </a:lvl6pPr>
            <a:lvl7pPr indent="-120650" lvl="6" marL="2971800" rtl="0" algn="l">
              <a:spcBef>
                <a:spcPts val="400"/>
              </a:spcBef>
              <a:spcAft>
                <a:spcPts val="0"/>
              </a:spcAft>
              <a:buClr>
                <a:schemeClr val="lt1"/>
              </a:buClr>
              <a:buFont typeface="Noto Symbol"/>
              <a:buChar char="▪"/>
              <a:defRPr/>
            </a:lvl7pPr>
            <a:lvl8pPr indent="-120650" lvl="7" marL="3429000" rtl="0" algn="l">
              <a:spcBef>
                <a:spcPts val="400"/>
              </a:spcBef>
              <a:spcAft>
                <a:spcPts val="0"/>
              </a:spcAft>
              <a:buClr>
                <a:schemeClr val="lt1"/>
              </a:buClr>
              <a:buFont typeface="Noto Symbol"/>
              <a:buChar char="▪"/>
              <a:defRPr/>
            </a:lvl8pPr>
            <a:lvl9pPr indent="-120650" lvl="8" marL="3886200" rtl="0" algn="l">
              <a:spcBef>
                <a:spcPts val="400"/>
              </a:spcBef>
              <a:spcAft>
                <a:spcPts val="0"/>
              </a:spcAft>
              <a:buClr>
                <a:schemeClr val="lt1"/>
              </a:buClr>
              <a:buFont typeface="Noto Symbol"/>
              <a:buChar char="▪"/>
              <a:defRPr/>
            </a:lvl9pPr>
          </a:lstStyle>
          <a:p/>
        </p:txBody>
      </p:sp>
      <p:sp>
        <p:nvSpPr>
          <p:cNvPr id="46" name="Shape 46"/>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7" name="Shape 47"/>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8" name="Shape 48"/>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9" name="Shape 49"/>
        <p:cNvGrpSpPr/>
        <p:nvPr/>
      </p:nvGrpSpPr>
      <p:grpSpPr>
        <a:xfrm>
          <a:off x="0" y="0"/>
          <a:ext cx="0" cy="0"/>
          <a:chOff x="0" y="0"/>
          <a:chExt cx="0" cy="0"/>
        </a:xfrm>
      </p:grpSpPr>
      <p:sp>
        <p:nvSpPr>
          <p:cNvPr id="50" name="Shape 50"/>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p:nvPr>
            <p:ph idx="2" type="pic"/>
          </p:nvPr>
        </p:nvSpPr>
        <p:spPr>
          <a:xfrm>
            <a:off x="1792288" y="612775"/>
            <a:ext cx="5486399" cy="4114800"/>
          </a:xfrm>
          <a:prstGeom prst="rect">
            <a:avLst/>
          </a:prstGeom>
          <a:noFill/>
          <a:ln>
            <a:noFill/>
          </a:ln>
        </p:spPr>
      </p:sp>
      <p:sp>
        <p:nvSpPr>
          <p:cNvPr id="52" name="Shape 52"/>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53" name="Shape 53"/>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4" name="Shape 54"/>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5" name="Shape 55"/>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6" name="Shape 56"/>
        <p:cNvGrpSpPr/>
        <p:nvPr/>
      </p:nvGrpSpPr>
      <p:grpSpPr>
        <a:xfrm>
          <a:off x="0" y="0"/>
          <a:ext cx="0" cy="0"/>
          <a:chOff x="0" y="0"/>
          <a:chExt cx="0" cy="0"/>
        </a:xfrm>
      </p:grpSpPr>
      <p:sp>
        <p:nvSpPr>
          <p:cNvPr id="57" name="Shape 57"/>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9" name="Shape 59"/>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60" name="Shape 60"/>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1" name="Shape 61"/>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2" name="Shape 62"/>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3" name="Shape 63"/>
        <p:cNvGrpSpPr/>
        <p:nvPr/>
      </p:nvGrpSpPr>
      <p:grpSpPr>
        <a:xfrm>
          <a:off x="0" y="0"/>
          <a:ext cx="0" cy="0"/>
          <a:chOff x="0" y="0"/>
          <a:chExt cx="0" cy="0"/>
        </a:xfrm>
      </p:grpSpPr>
      <p:sp>
        <p:nvSpPr>
          <p:cNvPr id="64" name="Shape 64"/>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5" name="Shape 6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66" name="Shape 6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68" name="Shape 6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9" name="Shape 69"/>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0" name="Shape 70"/>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1" name="Shape 71"/>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5" name="Shape 5"/>
        <p:cNvGrpSpPr/>
        <p:nvPr/>
      </p:nvGrpSpPr>
      <p:grpSpPr>
        <a:xfrm>
          <a:off x="0" y="0"/>
          <a:ext cx="0" cy="0"/>
          <a:chOff x="0" y="0"/>
          <a:chExt cx="0" cy="0"/>
        </a:xfrm>
      </p:grpSpPr>
      <p:grpSp>
        <p:nvGrpSpPr>
          <p:cNvPr id="6" name="Shape 6"/>
          <p:cNvGrpSpPr/>
          <p:nvPr/>
        </p:nvGrpSpPr>
        <p:grpSpPr>
          <a:xfrm>
            <a:off x="228600" y="228600"/>
            <a:ext cx="8686800" cy="5943599"/>
            <a:chOff x="228600" y="228600"/>
            <a:chExt cx="8686800" cy="5943599"/>
          </a:xfrm>
        </p:grpSpPr>
        <p:sp>
          <p:nvSpPr>
            <p:cNvPr id="7" name="Shape 7"/>
            <p:cNvSpPr txBox="1"/>
            <p:nvPr/>
          </p:nvSpPr>
          <p:spPr>
            <a:xfrm>
              <a:off x="228600" y="228600"/>
              <a:ext cx="8686800" cy="5943599"/>
            </a:xfrm>
            <a:prstGeom prst="rect">
              <a:avLst/>
            </a:prstGeom>
            <a:solidFill>
              <a:schemeClr val="dk2"/>
            </a:solidFill>
            <a:ln cap="flat" cmpd="sng" w="4445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 name="Shape 8"/>
            <p:cNvSpPr txBox="1"/>
            <p:nvPr/>
          </p:nvSpPr>
          <p:spPr>
            <a:xfrm>
              <a:off x="306387" y="306387"/>
              <a:ext cx="8529637" cy="5770562"/>
            </a:xfrm>
            <a:prstGeom prst="rect">
              <a:avLst/>
            </a:prstGeom>
            <a:solidFill>
              <a:schemeClr val="dk2"/>
            </a:solidFill>
            <a:ln cap="flat" cmpd="sng" w="9525">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cxnSp>
          <p:nvCxnSpPr>
            <p:cNvPr id="9" name="Shape 9"/>
            <p:cNvCxnSpPr/>
            <p:nvPr/>
          </p:nvCxnSpPr>
          <p:spPr>
            <a:xfrm>
              <a:off x="533400" y="1733550"/>
              <a:ext cx="8153399" cy="0"/>
            </a:xfrm>
            <a:prstGeom prst="straightConnector1">
              <a:avLst/>
            </a:prstGeom>
            <a:noFill/>
            <a:ln cap="flat" cmpd="sng" w="12700">
              <a:solidFill>
                <a:schemeClr val="accent2"/>
              </a:solidFill>
              <a:prstDash val="solid"/>
              <a:miter/>
              <a:headEnd len="med" w="med" type="none"/>
              <a:tailEnd len="med" w="med" type="none"/>
            </a:ln>
          </p:spPr>
        </p:cxnSp>
      </p:grpSp>
      <p:sp>
        <p:nvSpPr>
          <p:cNvPr id="10" name="Shape 10"/>
          <p:cNvSpPr txBox="1"/>
          <p:nvPr>
            <p:ph type="title"/>
          </p:nvPr>
        </p:nvSpPr>
        <p:spPr>
          <a:xfrm>
            <a:off x="533400" y="473075"/>
            <a:ext cx="8153399" cy="1143000"/>
          </a:xfrm>
          <a:prstGeom prst="rect">
            <a:avLst/>
          </a:prstGeom>
          <a:noFill/>
          <a:ln>
            <a:noFill/>
          </a:ln>
        </p:spPr>
        <p:txBody>
          <a:bodyPr anchorCtr="0" anchor="b" bIns="91425" lIns="91425" rIns="91425" tIns="91425"/>
          <a:lstStyle>
            <a:lvl1pPr indent="0" lvl="0" marL="0" marR="0" rtl="0" algn="l">
              <a:lnSpc>
                <a:spcPct val="80000"/>
              </a:lnSpc>
              <a:spcBef>
                <a:spcPts val="0"/>
              </a:spcBef>
              <a:spcAft>
                <a:spcPts val="0"/>
              </a:spcAft>
              <a:defRPr/>
            </a:lvl1pPr>
            <a:lvl2pPr indent="0" lvl="1" marL="0" marR="0" rtl="0" algn="l">
              <a:lnSpc>
                <a:spcPct val="80000"/>
              </a:lnSpc>
              <a:spcBef>
                <a:spcPts val="0"/>
              </a:spcBef>
              <a:spcAft>
                <a:spcPts val="0"/>
              </a:spcAft>
              <a:defRPr/>
            </a:lvl2pPr>
            <a:lvl3pPr indent="0" lvl="2" marL="0" marR="0" rtl="0" algn="l">
              <a:lnSpc>
                <a:spcPct val="80000"/>
              </a:lnSpc>
              <a:spcBef>
                <a:spcPts val="0"/>
              </a:spcBef>
              <a:spcAft>
                <a:spcPts val="0"/>
              </a:spcAft>
              <a:defRPr/>
            </a:lvl3pPr>
            <a:lvl4pPr indent="0" lvl="3" marL="0" marR="0" rtl="0" algn="l">
              <a:lnSpc>
                <a:spcPct val="80000"/>
              </a:lnSpc>
              <a:spcBef>
                <a:spcPts val="0"/>
              </a:spcBef>
              <a:spcAft>
                <a:spcPts val="0"/>
              </a:spcAft>
              <a:defRPr/>
            </a:lvl4pPr>
            <a:lvl5pPr indent="0" lvl="4" marL="0" marR="0" rtl="0" algn="l">
              <a:lnSpc>
                <a:spcPct val="80000"/>
              </a:lnSpc>
              <a:spcBef>
                <a:spcPts val="0"/>
              </a:spcBef>
              <a:spcAft>
                <a:spcPts val="0"/>
              </a:spcAft>
              <a:defRPr/>
            </a:lvl5pPr>
            <a:lvl6pPr indent="0" lvl="5" marL="457200" marR="0" rtl="0" algn="l">
              <a:lnSpc>
                <a:spcPct val="80000"/>
              </a:lnSpc>
              <a:spcBef>
                <a:spcPts val="0"/>
              </a:spcBef>
              <a:spcAft>
                <a:spcPts val="0"/>
              </a:spcAft>
              <a:defRPr/>
            </a:lvl6pPr>
            <a:lvl7pPr indent="0" lvl="6" marL="914400" marR="0" rtl="0" algn="l">
              <a:lnSpc>
                <a:spcPct val="80000"/>
              </a:lnSpc>
              <a:spcBef>
                <a:spcPts val="0"/>
              </a:spcBef>
              <a:spcAft>
                <a:spcPts val="0"/>
              </a:spcAft>
              <a:defRPr/>
            </a:lvl7pPr>
            <a:lvl8pPr indent="0" lvl="7" marL="1371600" marR="0" rtl="0" algn="l">
              <a:lnSpc>
                <a:spcPct val="80000"/>
              </a:lnSpc>
              <a:spcBef>
                <a:spcPts val="0"/>
              </a:spcBef>
              <a:spcAft>
                <a:spcPts val="0"/>
              </a:spcAft>
              <a:defRPr/>
            </a:lvl8pPr>
            <a:lvl9pPr indent="0" lvl="8" marL="1828800" marR="0" rtl="0" algn="l">
              <a:lnSpc>
                <a:spcPct val="80000"/>
              </a:lnSpc>
              <a:spcBef>
                <a:spcPts val="0"/>
              </a:spcBef>
              <a:spcAft>
                <a:spcPts val="0"/>
              </a:spcAft>
              <a:defRPr/>
            </a:lvl9pPr>
          </a:lstStyle>
          <a:p/>
        </p:txBody>
      </p:sp>
      <p:sp>
        <p:nvSpPr>
          <p:cNvPr id="11" name="Shape 11"/>
          <p:cNvSpPr txBox="1"/>
          <p:nvPr>
            <p:ph idx="1" type="body"/>
          </p:nvPr>
        </p:nvSpPr>
        <p:spPr>
          <a:xfrm>
            <a:off x="533400" y="1828800"/>
            <a:ext cx="8153399" cy="4038599"/>
          </a:xfrm>
          <a:prstGeom prst="rect">
            <a:avLst/>
          </a:prstGeom>
          <a:noFill/>
          <a:ln>
            <a:noFill/>
          </a:ln>
        </p:spPr>
        <p:txBody>
          <a:bodyPr anchorCtr="0" anchor="t" bIns="91425" lIns="91425" rIns="91425" tIns="91425"/>
          <a:lstStyle>
            <a:lvl1pPr indent="-195262" lvl="0" marL="342900" marR="0" rtl="0" algn="l">
              <a:spcBef>
                <a:spcPts val="620"/>
              </a:spcBef>
              <a:spcAft>
                <a:spcPts val="0"/>
              </a:spcAft>
              <a:buClr>
                <a:schemeClr val="accent2"/>
              </a:buClr>
              <a:buFont typeface="Noto Symbol"/>
              <a:buChar char="■"/>
              <a:defRPr/>
            </a:lvl1pPr>
            <a:lvl2pPr indent="-178434" lvl="1" marL="742950" marR="0" rtl="0" algn="l">
              <a:spcBef>
                <a:spcPts val="520"/>
              </a:spcBef>
              <a:spcAft>
                <a:spcPts val="0"/>
              </a:spcAft>
              <a:buClr>
                <a:schemeClr val="accent1"/>
              </a:buClr>
              <a:buFont typeface="Noto Symbol"/>
              <a:buChar char="■"/>
              <a:defRPr/>
            </a:lvl2pPr>
            <a:lvl3pPr indent="-144780" lvl="2" marL="1143000" marR="0" rtl="0" algn="l">
              <a:spcBef>
                <a:spcPts val="480"/>
              </a:spcBef>
              <a:spcAft>
                <a:spcPts val="0"/>
              </a:spcAft>
              <a:buClr>
                <a:schemeClr val="hlink"/>
              </a:buClr>
              <a:buFont typeface="Noto Symbol"/>
              <a:buChar char="■"/>
              <a:defRPr/>
            </a:lvl3pPr>
            <a:lvl4pPr indent="-101600" lvl="3" marL="1600200" marR="0" rtl="0" algn="l">
              <a:spcBef>
                <a:spcPts val="400"/>
              </a:spcBef>
              <a:spcAft>
                <a:spcPts val="0"/>
              </a:spcAft>
              <a:buClr>
                <a:schemeClr val="accent2"/>
              </a:buClr>
              <a:buFont typeface="Noto Symbol"/>
              <a:buChar char="▪"/>
              <a:defRPr/>
            </a:lvl4pPr>
            <a:lvl5pPr indent="-120650" lvl="4" marL="2057400" marR="0" rtl="0" algn="l">
              <a:spcBef>
                <a:spcPts val="400"/>
              </a:spcBef>
              <a:spcAft>
                <a:spcPts val="0"/>
              </a:spcAft>
              <a:buClr>
                <a:schemeClr val="lt1"/>
              </a:buClr>
              <a:buFont typeface="Noto Symbol"/>
              <a:buChar char="▪"/>
              <a:defRPr/>
            </a:lvl5pPr>
            <a:lvl6pPr indent="-120650" lvl="5" marL="2514600" marR="0" rtl="0" algn="l">
              <a:spcBef>
                <a:spcPts val="400"/>
              </a:spcBef>
              <a:spcAft>
                <a:spcPts val="0"/>
              </a:spcAft>
              <a:buClr>
                <a:schemeClr val="lt1"/>
              </a:buClr>
              <a:buFont typeface="Noto Symbol"/>
              <a:buChar char="▪"/>
              <a:defRPr/>
            </a:lvl6pPr>
            <a:lvl7pPr indent="-120650" lvl="6" marL="2971800" marR="0" rtl="0" algn="l">
              <a:spcBef>
                <a:spcPts val="400"/>
              </a:spcBef>
              <a:spcAft>
                <a:spcPts val="0"/>
              </a:spcAft>
              <a:buClr>
                <a:schemeClr val="lt1"/>
              </a:buClr>
              <a:buFont typeface="Noto Symbol"/>
              <a:buChar char="▪"/>
              <a:defRPr/>
            </a:lvl7pPr>
            <a:lvl8pPr indent="-120650" lvl="7" marL="3429000" marR="0" rtl="0" algn="l">
              <a:spcBef>
                <a:spcPts val="400"/>
              </a:spcBef>
              <a:spcAft>
                <a:spcPts val="0"/>
              </a:spcAft>
              <a:buClr>
                <a:schemeClr val="lt1"/>
              </a:buClr>
              <a:buFont typeface="Noto Symbol"/>
              <a:buChar char="▪"/>
              <a:defRPr/>
            </a:lvl8pPr>
            <a:lvl9pPr indent="-120650" lvl="8" marL="3886200" marR="0" rtl="0" algn="l">
              <a:spcBef>
                <a:spcPts val="400"/>
              </a:spcBef>
              <a:spcAft>
                <a:spcPts val="0"/>
              </a:spcAft>
              <a:buClr>
                <a:schemeClr val="lt1"/>
              </a:buClr>
              <a:buFont typeface="Noto Symbol"/>
              <a:buChar char="▪"/>
              <a:defRPr/>
            </a:lvl9pPr>
          </a:lstStyle>
          <a:p/>
        </p:txBody>
      </p:sp>
      <p:sp>
        <p:nvSpPr>
          <p:cNvPr id="12" name="Shape 12"/>
          <p:cNvSpPr txBox="1"/>
          <p:nvPr>
            <p:ph idx="10" type="dt"/>
          </p:nvPr>
        </p:nvSpPr>
        <p:spPr>
          <a:xfrm>
            <a:off x="533400" y="6248400"/>
            <a:ext cx="20574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 name="Shape 13"/>
          <p:cNvSpPr txBox="1"/>
          <p:nvPr>
            <p:ph idx="11" type="ftr"/>
          </p:nvPr>
        </p:nvSpPr>
        <p:spPr>
          <a:xfrm>
            <a:off x="32385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 name="Shape 14"/>
          <p:cNvSpPr txBox="1"/>
          <p:nvPr>
            <p:ph idx="12" type="sldNum"/>
          </p:nvPr>
        </p:nvSpPr>
        <p:spPr>
          <a:xfrm>
            <a:off x="67818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000" u="none" cap="none" strike="noStrike">
                <a:solidFill>
                  <a:schemeClr val="lt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youtube.com/v/ly7PONiKGUs" TargetMode="Externa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youtube.com/v/fsdhOKZv0uo"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8.png"/><Relationship Id="rId4"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“A Christmas Carol”</a:t>
            </a:r>
            <a:br>
              <a:rPr b="0" i="0" lang="en-US" sz="4400" u="none" cap="none" strike="noStrike">
                <a:solidFill>
                  <a:schemeClr val="lt2"/>
                </a:solidFill>
                <a:latin typeface="Times New Roman"/>
                <a:ea typeface="Times New Roman"/>
                <a:cs typeface="Times New Roman"/>
                <a:sym typeface="Times New Roman"/>
              </a:rPr>
            </a:br>
            <a:r>
              <a:rPr b="0" i="0" lang="en-US" sz="4400" u="none" cap="none" strike="noStrike">
                <a:solidFill>
                  <a:schemeClr val="lt2"/>
                </a:solidFill>
                <a:latin typeface="Times New Roman"/>
                <a:ea typeface="Times New Roman"/>
                <a:cs typeface="Times New Roman"/>
                <a:sym typeface="Times New Roman"/>
              </a:rPr>
              <a:t>Some </a:t>
            </a:r>
            <a:r>
              <a:rPr lang="en-US" sz="4400">
                <a:solidFill>
                  <a:schemeClr val="lt2"/>
                </a:solidFill>
                <a:latin typeface="Times New Roman"/>
                <a:ea typeface="Times New Roman"/>
                <a:cs typeface="Times New Roman"/>
                <a:sym typeface="Times New Roman"/>
              </a:rPr>
              <a:t>B</a:t>
            </a:r>
            <a:r>
              <a:rPr b="0" i="0" lang="en-US" sz="4400" u="none" cap="none" strike="noStrike">
                <a:solidFill>
                  <a:schemeClr val="lt2"/>
                </a:solidFill>
                <a:latin typeface="Times New Roman"/>
                <a:ea typeface="Times New Roman"/>
                <a:cs typeface="Times New Roman"/>
                <a:sym typeface="Times New Roman"/>
              </a:rPr>
              <a:t>ackground Information</a:t>
            </a:r>
          </a:p>
        </p:txBody>
      </p:sp>
      <p:pic>
        <p:nvPicPr>
          <p:cNvPr id="83" name="Shape 83"/>
          <p:cNvPicPr preferRelativeResize="0"/>
          <p:nvPr/>
        </p:nvPicPr>
        <p:blipFill rotWithShape="1">
          <a:blip r:embed="rId3">
            <a:alphaModFix/>
          </a:blip>
          <a:srcRect b="0" l="0" r="0" t="0"/>
          <a:stretch/>
        </p:blipFill>
        <p:spPr>
          <a:xfrm>
            <a:off x="1989150" y="1616075"/>
            <a:ext cx="5241900" cy="5241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800" u="none" cap="none" strike="noStrike">
                <a:solidFill>
                  <a:schemeClr val="lt2"/>
                </a:solidFill>
                <a:latin typeface="Arial"/>
                <a:ea typeface="Arial"/>
                <a:cs typeface="Arial"/>
                <a:sym typeface="Arial"/>
              </a:rPr>
              <a:t>The Workhouses</a:t>
            </a:r>
          </a:p>
        </p:txBody>
      </p:sp>
      <p:sp>
        <p:nvSpPr>
          <p:cNvPr id="138" name="Shape 138"/>
          <p:cNvSpPr txBox="1"/>
          <p:nvPr>
            <p:ph idx="1" type="body"/>
          </p:nvPr>
        </p:nvSpPr>
        <p:spPr>
          <a:xfrm>
            <a:off x="533400" y="1828800"/>
            <a:ext cx="4000500"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200" u="none" cap="none" strike="noStrike">
                <a:solidFill>
                  <a:schemeClr val="lt1"/>
                </a:solidFill>
                <a:latin typeface="Arial"/>
                <a:ea typeface="Arial"/>
                <a:cs typeface="Arial"/>
                <a:sym typeface="Arial"/>
              </a:rPr>
              <a:t>Workhouses were institutions where people were put to work in exchange for food and shelter.</a:t>
            </a:r>
          </a:p>
        </p:txBody>
      </p:sp>
      <p:pic>
        <p:nvPicPr>
          <p:cNvPr id="139" name="Shape 139"/>
          <p:cNvPicPr preferRelativeResize="0"/>
          <p:nvPr>
            <p:ph idx="2" type="body"/>
          </p:nvPr>
        </p:nvPicPr>
        <p:blipFill rotWithShape="1">
          <a:blip r:embed="rId3">
            <a:alphaModFix/>
          </a:blip>
          <a:srcRect b="0" l="0" r="0" t="0"/>
          <a:stretch/>
        </p:blipFill>
        <p:spPr>
          <a:xfrm>
            <a:off x="4533900" y="1672050"/>
            <a:ext cx="4610100" cy="465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800" u="none" cap="none" strike="noStrike">
                <a:solidFill>
                  <a:schemeClr val="lt2"/>
                </a:solidFill>
                <a:latin typeface="Arial"/>
                <a:ea typeface="Arial"/>
                <a:cs typeface="Arial"/>
                <a:sym typeface="Arial"/>
              </a:rPr>
              <a:t>People in Workhouses often</a:t>
            </a:r>
          </a:p>
        </p:txBody>
      </p:sp>
      <p:sp>
        <p:nvSpPr>
          <p:cNvPr id="145" name="Shape 145"/>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600" u="none" cap="none" strike="noStrike">
                <a:solidFill>
                  <a:schemeClr val="lt1"/>
                </a:solidFill>
                <a:latin typeface="Arial"/>
                <a:ea typeface="Arial"/>
                <a:cs typeface="Arial"/>
                <a:sym typeface="Arial"/>
              </a:rPr>
              <a:t>Had little or no heat</a:t>
            </a:r>
          </a:p>
          <a:p>
            <a:pPr indent="-342900" lvl="0" marL="342900" marR="0" rtl="0" algn="l">
              <a:lnSpc>
                <a:spcPct val="100000"/>
              </a:lnSpc>
              <a:spcBef>
                <a:spcPts val="720"/>
              </a:spcBef>
              <a:spcAft>
                <a:spcPts val="0"/>
              </a:spcAft>
              <a:buClr>
                <a:schemeClr val="accent2"/>
              </a:buClr>
              <a:buSzPct val="75000"/>
              <a:buFont typeface="Noto Symbol"/>
              <a:buChar char="■"/>
            </a:pPr>
            <a:r>
              <a:rPr b="0" i="0" lang="en-US" sz="3600" u="none" cap="none" strike="noStrike">
                <a:solidFill>
                  <a:schemeClr val="lt1"/>
                </a:solidFill>
                <a:latin typeface="Arial"/>
                <a:ea typeface="Arial"/>
                <a:cs typeface="Arial"/>
                <a:sym typeface="Arial"/>
              </a:rPr>
              <a:t>Used rags for blankets</a:t>
            </a:r>
          </a:p>
          <a:p>
            <a:pPr indent="-342900" lvl="0" marL="342900" marR="0" rtl="0" algn="l">
              <a:lnSpc>
                <a:spcPct val="100000"/>
              </a:lnSpc>
              <a:spcBef>
                <a:spcPts val="720"/>
              </a:spcBef>
              <a:spcAft>
                <a:spcPts val="0"/>
              </a:spcAft>
              <a:buClr>
                <a:schemeClr val="accent2"/>
              </a:buClr>
              <a:buSzPct val="75000"/>
              <a:buFont typeface="Noto Symbol"/>
              <a:buChar char="■"/>
            </a:pPr>
            <a:r>
              <a:rPr b="0" i="0" lang="en-US" sz="3600" u="none" cap="none" strike="noStrike">
                <a:solidFill>
                  <a:schemeClr val="lt1"/>
                </a:solidFill>
                <a:latin typeface="Arial"/>
                <a:ea typeface="Arial"/>
                <a:cs typeface="Arial"/>
                <a:sym typeface="Arial"/>
              </a:rPr>
              <a:t>Did not get nearly enough food</a:t>
            </a:r>
          </a:p>
          <a:p>
            <a:pPr indent="-342900" lvl="0" marL="342900" marR="0" rtl="0" algn="l">
              <a:lnSpc>
                <a:spcPct val="100000"/>
              </a:lnSpc>
              <a:spcBef>
                <a:spcPts val="720"/>
              </a:spcBef>
              <a:spcAft>
                <a:spcPts val="0"/>
              </a:spcAft>
              <a:buClr>
                <a:schemeClr val="accent2"/>
              </a:buClr>
              <a:buSzPct val="75000"/>
              <a:buFont typeface="Noto Symbol"/>
              <a:buChar char="■"/>
            </a:pPr>
            <a:r>
              <a:rPr b="0" i="0" lang="en-US" sz="3600" u="none" cap="none" strike="noStrike">
                <a:solidFill>
                  <a:schemeClr val="lt1"/>
                </a:solidFill>
                <a:latin typeface="Arial"/>
                <a:ea typeface="Arial"/>
                <a:cs typeface="Arial"/>
                <a:sym typeface="Arial"/>
              </a:rPr>
              <a:t>Were severely overworked and even beaten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Debtor’s prison</a:t>
            </a:r>
          </a:p>
        </p:txBody>
      </p:sp>
      <p:sp>
        <p:nvSpPr>
          <p:cNvPr id="151" name="Shape 151"/>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Until 1869, in Britain, unpaid debts resulted in a prison sentence. Debtor’s prisons were privately owned, so the conditions of the prisons varied. Most were overcrowded, and prisoners were treated terribly.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pic>
        <p:nvPicPr>
          <p:cNvPr id="156" name="Shape 156"/>
          <p:cNvPicPr preferRelativeResize="0"/>
          <p:nvPr>
            <p:ph idx="1" type="body"/>
          </p:nvPr>
        </p:nvPicPr>
        <p:blipFill rotWithShape="1">
          <a:blip r:embed="rId3">
            <a:alphaModFix/>
          </a:blip>
          <a:srcRect b="0" l="0" r="0" t="0"/>
          <a:stretch/>
        </p:blipFill>
        <p:spPr>
          <a:xfrm>
            <a:off x="462126" y="0"/>
            <a:ext cx="84066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English Money</a:t>
            </a:r>
          </a:p>
        </p:txBody>
      </p:sp>
      <p:sp>
        <p:nvSpPr>
          <p:cNvPr id="162" name="Shape 162"/>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Pound</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Shilling = 20 shillings was the same amount as 1 pound.</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Pence = (like our penny) and a 12 pence made a shilling.</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Farthing = ¼ pence</a:t>
            </a:r>
          </a:p>
          <a:p>
            <a:pPr indent="0" lvl="0" marL="0" marR="0" rtl="0" algn="l">
              <a:spcBef>
                <a:spcPts val="0"/>
              </a:spcBef>
              <a:buSzPct val="25000"/>
              <a:buNone/>
            </a:pPr>
            <a:r>
              <a:t/>
            </a:r>
            <a:endParaRPr b="0" i="0" sz="31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Money continued</a:t>
            </a:r>
          </a:p>
        </p:txBody>
      </p:sp>
      <p:sp>
        <p:nvSpPr>
          <p:cNvPr id="168" name="Shape 168"/>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Ha’ penny = ½ pence</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Tuppence = 2 pe</a:t>
            </a:r>
            <a:r>
              <a:rPr lang="en-US" sz="3100">
                <a:solidFill>
                  <a:schemeClr val="lt1"/>
                </a:solidFill>
              </a:rPr>
              <a:t>nces</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Quarter farthing = 1/16 pence</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Florin = 2 s</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hillings</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Crown = 5 shillings</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Sovereign = 20 shillings</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Guinea = 21 shillings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Pound</a:t>
            </a:r>
          </a:p>
        </p:txBody>
      </p:sp>
      <p:pic>
        <p:nvPicPr>
          <p:cNvPr id="174" name="Shape 174"/>
          <p:cNvPicPr preferRelativeResize="0"/>
          <p:nvPr>
            <p:ph idx="1" type="body"/>
          </p:nvPr>
        </p:nvPicPr>
        <p:blipFill rotWithShape="1">
          <a:blip r:embed="rId3">
            <a:alphaModFix/>
          </a:blip>
          <a:srcRect b="0" l="0" r="0" t="0"/>
          <a:stretch/>
        </p:blipFill>
        <p:spPr>
          <a:xfrm>
            <a:off x="2590800" y="1828800"/>
            <a:ext cx="4038599" cy="4038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Shilling</a:t>
            </a:r>
          </a:p>
        </p:txBody>
      </p:sp>
      <p:pic>
        <p:nvPicPr>
          <p:cNvPr id="180" name="Shape 180"/>
          <p:cNvPicPr preferRelativeResize="0"/>
          <p:nvPr>
            <p:ph idx="1" type="body"/>
          </p:nvPr>
        </p:nvPicPr>
        <p:blipFill rotWithShape="1">
          <a:blip r:embed="rId3">
            <a:alphaModFix/>
          </a:blip>
          <a:srcRect b="0" l="0" r="0" t="0"/>
          <a:stretch/>
        </p:blipFill>
        <p:spPr>
          <a:xfrm>
            <a:off x="2705100" y="1898650"/>
            <a:ext cx="3809999" cy="3898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Farthing</a:t>
            </a:r>
          </a:p>
        </p:txBody>
      </p:sp>
      <p:pic>
        <p:nvPicPr>
          <p:cNvPr id="186" name="Shape 186"/>
          <p:cNvPicPr preferRelativeResize="0"/>
          <p:nvPr>
            <p:ph idx="1" type="body"/>
          </p:nvPr>
        </p:nvPicPr>
        <p:blipFill rotWithShape="1">
          <a:blip r:embed="rId3">
            <a:alphaModFix/>
          </a:blip>
          <a:srcRect b="0" l="0" r="0" t="0"/>
          <a:stretch/>
        </p:blipFill>
        <p:spPr>
          <a:xfrm>
            <a:off x="2590800" y="2057400"/>
            <a:ext cx="3429000" cy="304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Ha’penny</a:t>
            </a:r>
          </a:p>
        </p:txBody>
      </p:sp>
      <p:pic>
        <p:nvPicPr>
          <p:cNvPr id="192" name="Shape 192"/>
          <p:cNvPicPr preferRelativeResize="0"/>
          <p:nvPr>
            <p:ph idx="1" type="body"/>
          </p:nvPr>
        </p:nvPicPr>
        <p:blipFill rotWithShape="1">
          <a:blip r:embed="rId3">
            <a:alphaModFix/>
          </a:blip>
          <a:srcRect b="0" l="0" r="0" t="0"/>
          <a:stretch/>
        </p:blipFill>
        <p:spPr>
          <a:xfrm>
            <a:off x="3511550" y="2762250"/>
            <a:ext cx="2197100" cy="217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lang="en-US" sz="4400">
                <a:solidFill>
                  <a:schemeClr val="lt2"/>
                </a:solidFill>
              </a:rPr>
              <a:t>By </a:t>
            </a:r>
            <a:r>
              <a:rPr b="0" i="0" lang="en-US" sz="4400" u="none" cap="none" strike="noStrike">
                <a:solidFill>
                  <a:schemeClr val="lt2"/>
                </a:solidFill>
                <a:latin typeface="Arial"/>
                <a:ea typeface="Arial"/>
                <a:cs typeface="Arial"/>
                <a:sym typeface="Arial"/>
              </a:rPr>
              <a:t>Charles Dickens</a:t>
            </a:r>
            <a:br>
              <a:rPr b="0" i="0" lang="en-US" sz="4400" u="none" cap="none" strike="noStrike">
                <a:solidFill>
                  <a:schemeClr val="lt2"/>
                </a:solidFill>
                <a:latin typeface="Arial"/>
                <a:ea typeface="Arial"/>
                <a:cs typeface="Arial"/>
                <a:sym typeface="Arial"/>
              </a:rPr>
            </a:br>
            <a:r>
              <a:rPr b="0" i="0" lang="en-US" sz="4400" u="none" cap="none" strike="noStrike">
                <a:solidFill>
                  <a:schemeClr val="lt2"/>
                </a:solidFill>
                <a:latin typeface="Arial"/>
                <a:ea typeface="Arial"/>
                <a:cs typeface="Arial"/>
                <a:sym typeface="Arial"/>
              </a:rPr>
              <a:t>1812-1870</a:t>
            </a:r>
          </a:p>
        </p:txBody>
      </p:sp>
      <p:pic>
        <p:nvPicPr>
          <p:cNvPr id="89" name="Shape 89"/>
          <p:cNvPicPr preferRelativeResize="0"/>
          <p:nvPr/>
        </p:nvPicPr>
        <p:blipFill rotWithShape="1">
          <a:blip r:embed="rId3">
            <a:alphaModFix/>
          </a:blip>
          <a:srcRect b="0" l="0" r="0" t="0"/>
          <a:stretch/>
        </p:blipFill>
        <p:spPr>
          <a:xfrm>
            <a:off x="2381249" y="1905000"/>
            <a:ext cx="4381500" cy="495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Sovereign </a:t>
            </a:r>
          </a:p>
        </p:txBody>
      </p:sp>
      <p:pic>
        <p:nvPicPr>
          <p:cNvPr id="198" name="Shape 198"/>
          <p:cNvPicPr preferRelativeResize="0"/>
          <p:nvPr>
            <p:ph idx="1" type="body"/>
          </p:nvPr>
        </p:nvPicPr>
        <p:blipFill rotWithShape="1">
          <a:blip r:embed="rId3">
            <a:alphaModFix/>
          </a:blip>
          <a:srcRect b="0" l="0" r="0" t="0"/>
          <a:stretch/>
        </p:blipFill>
        <p:spPr>
          <a:xfrm>
            <a:off x="3181350" y="2419350"/>
            <a:ext cx="2857499" cy="2857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Earnings</a:t>
            </a:r>
          </a:p>
        </p:txBody>
      </p:sp>
      <p:sp>
        <p:nvSpPr>
          <p:cNvPr id="204" name="Shape 204"/>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Bob Cratchit earned 15 shillings a week.</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He would have spent an entire week</a:t>
            </a:r>
            <a:r>
              <a:rPr lang="en-US" sz="3100">
                <a:solidFill>
                  <a:schemeClr val="lt1"/>
                </a:solidFill>
              </a:rPr>
              <a:t>’</a:t>
            </a:r>
            <a:r>
              <a:rPr b="0" i="0" lang="en-US" sz="3100" u="none" cap="none" strike="noStrike">
                <a:solidFill>
                  <a:schemeClr val="lt1"/>
                </a:solidFill>
                <a:latin typeface="Arial"/>
                <a:ea typeface="Arial"/>
                <a:cs typeface="Arial"/>
                <a:sym typeface="Arial"/>
              </a:rPr>
              <a:t>s wages on their Christmas meal.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Gruel</a:t>
            </a:r>
          </a:p>
        </p:txBody>
      </p:sp>
      <p:sp>
        <p:nvSpPr>
          <p:cNvPr id="210" name="Shape 210"/>
          <p:cNvSpPr txBox="1"/>
          <p:nvPr>
            <p:ph idx="1" type="body"/>
          </p:nvPr>
        </p:nvSpPr>
        <p:spPr>
          <a:xfrm>
            <a:off x="533400" y="1828800"/>
            <a:ext cx="4000500"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2800" u="none" cap="none" strike="noStrike">
                <a:solidFill>
                  <a:schemeClr val="lt1"/>
                </a:solidFill>
                <a:latin typeface="Arial"/>
                <a:ea typeface="Arial"/>
                <a:cs typeface="Arial"/>
                <a:sym typeface="Arial"/>
              </a:rPr>
              <a:t>A thin, soupy form of porridge made of boiled ground grain such as millet, oats, or barley, or even acorns or peas. </a:t>
            </a:r>
          </a:p>
        </p:txBody>
      </p:sp>
      <p:pic>
        <p:nvPicPr>
          <p:cNvPr id="211" name="Shape 211"/>
          <p:cNvPicPr preferRelativeResize="0"/>
          <p:nvPr>
            <p:ph idx="1" type="body"/>
          </p:nvPr>
        </p:nvPicPr>
        <p:blipFill rotWithShape="1">
          <a:blip r:embed="rId3">
            <a:alphaModFix/>
          </a:blip>
          <a:srcRect b="0" l="0" r="0" t="0"/>
          <a:stretch/>
        </p:blipFill>
        <p:spPr>
          <a:xfrm>
            <a:off x="4686300" y="2347911"/>
            <a:ext cx="4000500" cy="3000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533400" y="473075"/>
            <a:ext cx="8153400" cy="1143000"/>
          </a:xfrm>
          <a:prstGeom prst="rect">
            <a:avLst/>
          </a:prstGeom>
        </p:spPr>
        <p:txBody>
          <a:bodyPr anchorCtr="0" anchor="b" bIns="91425" lIns="91425" rIns="91425" tIns="91425">
            <a:noAutofit/>
          </a:bodyPr>
          <a:lstStyle/>
          <a:p>
            <a:pPr lvl="0">
              <a:spcBef>
                <a:spcPts val="0"/>
              </a:spcBef>
              <a:buNone/>
            </a:pPr>
            <a:r>
              <a:t/>
            </a:r>
            <a:endParaRPr/>
          </a:p>
        </p:txBody>
      </p:sp>
      <p:sp>
        <p:nvSpPr>
          <p:cNvPr id="217" name="Shape 217"/>
          <p:cNvSpPr txBox="1"/>
          <p:nvPr>
            <p:ph idx="1" type="body"/>
          </p:nvPr>
        </p:nvSpPr>
        <p:spPr>
          <a:xfrm>
            <a:off x="533400" y="1828800"/>
            <a:ext cx="4000500" cy="4038600"/>
          </a:xfrm>
          <a:prstGeom prst="rect">
            <a:avLst/>
          </a:prstGeom>
        </p:spPr>
        <p:txBody>
          <a:bodyPr anchorCtr="0" anchor="t" bIns="91425" lIns="91425" rIns="91425" tIns="91425">
            <a:noAutofit/>
          </a:bodyPr>
          <a:lstStyle/>
          <a:p>
            <a:pPr lvl="0">
              <a:spcBef>
                <a:spcPts val="0"/>
              </a:spcBef>
              <a:buNone/>
            </a:pPr>
            <a:r>
              <a:t/>
            </a:r>
            <a:endParaRPr/>
          </a:p>
        </p:txBody>
      </p:sp>
      <p:sp>
        <p:nvSpPr>
          <p:cNvPr id="218" name="Shape 218"/>
          <p:cNvSpPr txBox="1"/>
          <p:nvPr>
            <p:ph idx="2" type="body"/>
          </p:nvPr>
        </p:nvSpPr>
        <p:spPr>
          <a:xfrm>
            <a:off x="4686300" y="1828800"/>
            <a:ext cx="4000500" cy="4038600"/>
          </a:xfrm>
          <a:prstGeom prst="rect">
            <a:avLst/>
          </a:prstGeom>
        </p:spPr>
        <p:txBody>
          <a:bodyPr anchorCtr="0" anchor="t" bIns="91425" lIns="91425" rIns="91425" tIns="91425">
            <a:noAutofit/>
          </a:bodyPr>
          <a:lstStyle/>
          <a:p>
            <a:pPr lvl="0">
              <a:spcBef>
                <a:spcPts val="0"/>
              </a:spcBef>
              <a:buNone/>
            </a:pPr>
            <a:r>
              <a:t/>
            </a:r>
            <a:endParaRPr/>
          </a:p>
        </p:txBody>
      </p:sp>
      <p:sp>
        <p:nvSpPr>
          <p:cNvPr descr="Oliver! (The Musical) (1968) This is just a small clip from the movie Oliver! Food Glorious Food Written by: LIONEL BART  Is it worth the waiting for, If we live till eighty-four All we ever get is gruel, Every day we say our prayers Will they change the bill of fair? Still we get the same old gruel There's not a crust not a crumb Can we find can we beg can we borrow or cadge, But there's nothing to stop us from getting a thrill, When we all close our eyes and imagine,  Food glorious food Hot sausage and mustard While we're in the mood cold jelly and custard Pease pudding and saveloys What next is the question? Rich gentlemen have it boys IN-DI-GESTION  Food glorious food What is there more handsome Gulped swallowed or chewed Still worth a kings ransom What is it we dream about? What brings on a sigh? Piled peaches and cream about six feet high  Food glorious food Were anxious to try it 3 banquets a day Our favourite diet Just picture a great big steak fried, roasted or chewed For food marvelous food wonderful food magical food fabulous food beautiful food GLORIOUS FOOD" id="219" name="Shape 219" title="Oliver! (The Musical) (1968) Food Glorious Food">
            <a:hlinkClick r:id="rId3"/>
          </p:cNvPr>
          <p:cNvSpPr/>
          <p:nvPr/>
        </p:nvSpPr>
        <p:spPr>
          <a:xfrm>
            <a:off x="794300" y="595725"/>
            <a:ext cx="7342299" cy="5506724"/>
          </a:xfrm>
          <a:prstGeom prst="rect">
            <a:avLst/>
          </a:prstGeom>
          <a:blipFill>
            <a:blip r:embed="rId4">
              <a:alphaModFix/>
            </a:blip>
            <a:stretch>
              <a:fillRect/>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l">
              <a:lnSpc>
                <a:spcPct val="80000"/>
              </a:lnSpc>
              <a:spcBef>
                <a:spcPts val="0"/>
              </a:spcBef>
              <a:spcAft>
                <a:spcPts val="0"/>
              </a:spcAft>
              <a:buClr>
                <a:schemeClr val="lt2"/>
              </a:buClr>
              <a:buSzPct val="25000"/>
              <a:buFont typeface="Times New Roman"/>
              <a:buNone/>
            </a:pPr>
            <a:r>
              <a:rPr b="0" i="0" lang="en-US" sz="4400" u="none" cap="none" strike="noStrike">
                <a:solidFill>
                  <a:schemeClr val="lt2"/>
                </a:solidFill>
                <a:latin typeface="Times New Roman"/>
                <a:ea typeface="Times New Roman"/>
                <a:cs typeface="Times New Roman"/>
                <a:sym typeface="Times New Roman"/>
              </a:rPr>
              <a:t>Other settings in the story</a:t>
            </a:r>
          </a:p>
        </p:txBody>
      </p:sp>
      <p:sp>
        <p:nvSpPr>
          <p:cNvPr id="225" name="Shape 225"/>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Camden Town—the unfashionable Market area in the northern part of Old London where Bob Cratchit and his family lived. Charles Dickens lived here as a boy.</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800" u="none" cap="none" strike="noStrike">
                <a:solidFill>
                  <a:schemeClr val="lt2"/>
                </a:solidFill>
                <a:latin typeface="Arial"/>
                <a:ea typeface="Arial"/>
                <a:cs typeface="Arial"/>
                <a:sym typeface="Arial"/>
              </a:rPr>
              <a:t>Unhappy Childhood</a:t>
            </a:r>
          </a:p>
        </p:txBody>
      </p:sp>
      <p:sp>
        <p:nvSpPr>
          <p:cNvPr id="231" name="Shape 231"/>
          <p:cNvSpPr txBox="1"/>
          <p:nvPr>
            <p:ph idx="1" type="body"/>
          </p:nvPr>
        </p:nvSpPr>
        <p:spPr>
          <a:xfrm>
            <a:off x="533400" y="1828800"/>
            <a:ext cx="4000500"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25000"/>
              <a:buFont typeface="Noto Symbol"/>
              <a:buNone/>
            </a:pPr>
            <a:r>
              <a:rPr b="0" i="0" lang="en-US" sz="3600" u="none" cap="none" strike="noStrike">
                <a:solidFill>
                  <a:schemeClr val="lt1"/>
                </a:solidFill>
                <a:latin typeface="Arial"/>
                <a:ea typeface="Arial"/>
                <a:cs typeface="Arial"/>
                <a:sym typeface="Arial"/>
              </a:rPr>
              <a:t>	Charles Dickens</a:t>
            </a:r>
            <a:r>
              <a:rPr lang="en-US" sz="3600">
                <a:solidFill>
                  <a:schemeClr val="lt1"/>
                </a:solidFill>
              </a:rPr>
              <a:t>’</a:t>
            </a:r>
            <a:r>
              <a:rPr b="0" i="0" lang="en-US" sz="3600" u="none" cap="none" strike="noStrike">
                <a:solidFill>
                  <a:schemeClr val="lt1"/>
                </a:solidFill>
                <a:latin typeface="Arial"/>
                <a:ea typeface="Arial"/>
                <a:cs typeface="Arial"/>
                <a:sym typeface="Arial"/>
              </a:rPr>
              <a:t> </a:t>
            </a:r>
            <a:r>
              <a:rPr lang="en-US" sz="3600">
                <a:solidFill>
                  <a:schemeClr val="lt1"/>
                </a:solidFill>
              </a:rPr>
              <a:t>c</a:t>
            </a:r>
            <a:r>
              <a:rPr b="0" i="0" lang="en-US" sz="3600" u="none" cap="none" strike="noStrike">
                <a:solidFill>
                  <a:schemeClr val="lt1"/>
                </a:solidFill>
                <a:latin typeface="Arial"/>
                <a:ea typeface="Arial"/>
                <a:cs typeface="Arial"/>
                <a:sym typeface="Arial"/>
              </a:rPr>
              <a:t>hildhood in England provided material for many of his stories.</a:t>
            </a:r>
          </a:p>
        </p:txBody>
      </p:sp>
      <p:pic>
        <p:nvPicPr>
          <p:cNvPr id="232" name="Shape 232"/>
          <p:cNvPicPr preferRelativeResize="0"/>
          <p:nvPr>
            <p:ph idx="2" type="body"/>
          </p:nvPr>
        </p:nvPicPr>
        <p:blipFill rotWithShape="1">
          <a:blip r:embed="rId3">
            <a:alphaModFix/>
          </a:blip>
          <a:srcRect b="0" l="0" r="0" t="0"/>
          <a:stretch/>
        </p:blipFill>
        <p:spPr>
          <a:xfrm>
            <a:off x="4686300" y="1828800"/>
            <a:ext cx="4000500" cy="4038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800" u="none" cap="none" strike="noStrike">
                <a:solidFill>
                  <a:schemeClr val="lt2"/>
                </a:solidFill>
                <a:latin typeface="Arial"/>
                <a:ea typeface="Arial"/>
                <a:cs typeface="Arial"/>
                <a:sym typeface="Arial"/>
              </a:rPr>
              <a:t>Unhappy Childhood</a:t>
            </a:r>
          </a:p>
        </p:txBody>
      </p:sp>
      <p:sp>
        <p:nvSpPr>
          <p:cNvPr id="238" name="Shape 238"/>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When Dickens was 12 and living with his family in London, his father was put in prison for not paying his debts. Young Dickens had to leave school to work in a rat-infested factory to help earn money for his family. The hopelessness and shame he felt there affected him deeply.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000" u="none" cap="none" strike="noStrike">
                <a:solidFill>
                  <a:schemeClr val="lt2"/>
                </a:solidFill>
                <a:latin typeface="Arial"/>
                <a:ea typeface="Arial"/>
                <a:cs typeface="Arial"/>
                <a:sym typeface="Arial"/>
              </a:rPr>
              <a:t>The Industrial Revolution</a:t>
            </a:r>
            <a:br>
              <a:rPr b="0" i="0" lang="en-US" sz="4000" u="none" cap="none" strike="noStrike">
                <a:solidFill>
                  <a:schemeClr val="lt2"/>
                </a:solidFill>
                <a:latin typeface="Arial"/>
                <a:ea typeface="Arial"/>
                <a:cs typeface="Arial"/>
                <a:sym typeface="Arial"/>
              </a:rPr>
            </a:br>
            <a:r>
              <a:rPr b="0" i="0" lang="en-US" sz="4000" u="none" cap="none" strike="noStrike">
                <a:solidFill>
                  <a:schemeClr val="lt2"/>
                </a:solidFill>
                <a:latin typeface="Arial"/>
                <a:ea typeface="Arial"/>
                <a:cs typeface="Arial"/>
                <a:sym typeface="Arial"/>
              </a:rPr>
              <a:t>&amp; Child Labor</a:t>
            </a:r>
          </a:p>
        </p:txBody>
      </p:sp>
      <p:pic>
        <p:nvPicPr>
          <p:cNvPr id="244" name="Shape 244"/>
          <p:cNvPicPr preferRelativeResize="0"/>
          <p:nvPr>
            <p:ph idx="1" type="body"/>
          </p:nvPr>
        </p:nvPicPr>
        <p:blipFill rotWithShape="1">
          <a:blip r:embed="rId3">
            <a:alphaModFix/>
          </a:blip>
          <a:srcRect b="0" l="0" r="0" t="0"/>
          <a:stretch/>
        </p:blipFill>
        <p:spPr>
          <a:xfrm>
            <a:off x="0" y="1828800"/>
            <a:ext cx="4533900" cy="4577100"/>
          </a:xfrm>
          <a:prstGeom prst="rect">
            <a:avLst/>
          </a:prstGeom>
          <a:noFill/>
          <a:ln>
            <a:noFill/>
          </a:ln>
        </p:spPr>
      </p:pic>
      <p:pic>
        <p:nvPicPr>
          <p:cNvPr id="245" name="Shape 245"/>
          <p:cNvPicPr preferRelativeResize="0"/>
          <p:nvPr>
            <p:ph idx="2" type="body"/>
          </p:nvPr>
        </p:nvPicPr>
        <p:blipFill rotWithShape="1">
          <a:blip r:embed="rId4">
            <a:alphaModFix/>
          </a:blip>
          <a:srcRect b="0" l="0" r="0" t="0"/>
          <a:stretch/>
        </p:blipFill>
        <p:spPr>
          <a:xfrm>
            <a:off x="4686300" y="1828800"/>
            <a:ext cx="4533900" cy="4577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The Industrial Revolution:</a:t>
            </a:r>
            <a:br>
              <a:rPr b="0" i="0" lang="en-US" sz="4400" u="none" cap="none" strike="noStrike">
                <a:solidFill>
                  <a:schemeClr val="lt2"/>
                </a:solidFill>
                <a:latin typeface="Arial"/>
                <a:ea typeface="Arial"/>
                <a:cs typeface="Arial"/>
                <a:sym typeface="Arial"/>
              </a:rPr>
            </a:br>
            <a:r>
              <a:rPr b="0" i="0" lang="en-US" sz="4400" u="none" cap="none" strike="noStrike">
                <a:solidFill>
                  <a:schemeClr val="lt2"/>
                </a:solidFill>
                <a:latin typeface="Arial"/>
                <a:ea typeface="Arial"/>
                <a:cs typeface="Arial"/>
                <a:sym typeface="Arial"/>
              </a:rPr>
              <a:t>A time of change</a:t>
            </a:r>
            <a:r>
              <a:rPr b="0" i="0" lang="en-US" sz="4000" u="none" cap="none" strike="noStrike">
                <a:solidFill>
                  <a:schemeClr val="lt2"/>
                </a:solidFill>
                <a:latin typeface="Arial"/>
                <a:ea typeface="Arial"/>
                <a:cs typeface="Arial"/>
                <a:sym typeface="Arial"/>
              </a:rPr>
              <a:t> </a:t>
            </a:r>
          </a:p>
        </p:txBody>
      </p:sp>
      <p:sp>
        <p:nvSpPr>
          <p:cNvPr id="251" name="Shape 251"/>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600" u="none" cap="none" strike="noStrike">
                <a:solidFill>
                  <a:schemeClr val="lt1"/>
                </a:solidFill>
                <a:latin typeface="Arial"/>
                <a:ea typeface="Arial"/>
                <a:cs typeface="Arial"/>
                <a:sym typeface="Arial"/>
              </a:rPr>
              <a:t>The introduction of power-driven machinery</a:t>
            </a:r>
          </a:p>
          <a:p>
            <a:pPr indent="-342900" lvl="0" marL="342900" marR="0" rtl="0" algn="l">
              <a:lnSpc>
                <a:spcPct val="100000"/>
              </a:lnSpc>
              <a:spcBef>
                <a:spcPts val="720"/>
              </a:spcBef>
              <a:spcAft>
                <a:spcPts val="0"/>
              </a:spcAft>
              <a:buClr>
                <a:schemeClr val="accent2"/>
              </a:buClr>
              <a:buSzPct val="75000"/>
              <a:buFont typeface="Noto Symbol"/>
              <a:buChar char="■"/>
            </a:pPr>
            <a:r>
              <a:rPr b="0" i="0" lang="en-US" sz="3600" u="none" cap="none" strike="noStrike">
                <a:solidFill>
                  <a:schemeClr val="lt1"/>
                </a:solidFill>
                <a:latin typeface="Arial"/>
                <a:ea typeface="Arial"/>
                <a:cs typeface="Arial"/>
                <a:sym typeface="Arial"/>
              </a:rPr>
              <a:t>Growth of factories</a:t>
            </a:r>
          </a:p>
          <a:p>
            <a:pPr indent="-342900" lvl="0" marL="342900" marR="0" rtl="0" algn="l">
              <a:lnSpc>
                <a:spcPct val="100000"/>
              </a:lnSpc>
              <a:spcBef>
                <a:spcPts val="720"/>
              </a:spcBef>
              <a:spcAft>
                <a:spcPts val="0"/>
              </a:spcAft>
              <a:buClr>
                <a:schemeClr val="accent2"/>
              </a:buClr>
              <a:buSzPct val="75000"/>
              <a:buFont typeface="Noto Symbol"/>
              <a:buChar char="■"/>
            </a:pPr>
            <a:r>
              <a:rPr b="0" i="0" lang="en-US" sz="3600" u="none" cap="none" strike="noStrike">
                <a:solidFill>
                  <a:schemeClr val="lt1"/>
                </a:solidFill>
                <a:latin typeface="Arial"/>
                <a:ea typeface="Arial"/>
                <a:cs typeface="Arial"/>
                <a:sym typeface="Arial"/>
              </a:rPr>
              <a:t>A huge increase in the production of goods</a:t>
            </a:r>
          </a:p>
          <a:p>
            <a:pPr indent="-342900" lvl="0" marL="342900" marR="0" rtl="0" algn="l">
              <a:lnSpc>
                <a:spcPct val="100000"/>
              </a:lnSpc>
              <a:spcBef>
                <a:spcPts val="720"/>
              </a:spcBef>
              <a:spcAft>
                <a:spcPts val="0"/>
              </a:spcAft>
              <a:buClr>
                <a:schemeClr val="accent2"/>
              </a:buClr>
              <a:buSzPct val="75000"/>
              <a:buFont typeface="Noto Symbol"/>
              <a:buChar char="■"/>
            </a:pPr>
            <a:r>
              <a:rPr b="0" i="0" lang="en-US" sz="3600" u="none" cap="none" strike="noStrike">
                <a:solidFill>
                  <a:schemeClr val="lt1"/>
                </a:solidFill>
                <a:latin typeface="Arial"/>
                <a:ea typeface="Arial"/>
                <a:cs typeface="Arial"/>
                <a:sym typeface="Arial"/>
              </a:rPr>
              <a:t>A shift from a rural agricultural society to a more urban one.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000" u="none" cap="none" strike="noStrike">
                <a:solidFill>
                  <a:schemeClr val="lt2"/>
                </a:solidFill>
                <a:latin typeface="Arial"/>
                <a:ea typeface="Arial"/>
                <a:cs typeface="Arial"/>
                <a:sym typeface="Arial"/>
              </a:rPr>
              <a:t>The Industrial Revolution in England</a:t>
            </a:r>
          </a:p>
        </p:txBody>
      </p:sp>
      <p:sp>
        <p:nvSpPr>
          <p:cNvPr id="257" name="Shape 257"/>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The Industrial Revolution of the 19</a:t>
            </a:r>
            <a:r>
              <a:rPr b="0" baseline="30000" i="0" lang="en-US" sz="3100" u="none" cap="none" strike="noStrike">
                <a:solidFill>
                  <a:schemeClr val="lt1"/>
                </a:solidFill>
                <a:latin typeface="Arial"/>
                <a:ea typeface="Arial"/>
                <a:cs typeface="Arial"/>
                <a:sym typeface="Arial"/>
              </a:rPr>
              <a:t>th</a:t>
            </a:r>
            <a:r>
              <a:rPr b="0" i="0" lang="en-US" sz="3100" u="none" cap="none" strike="noStrike">
                <a:solidFill>
                  <a:schemeClr val="lt1"/>
                </a:solidFill>
                <a:latin typeface="Arial"/>
                <a:ea typeface="Arial"/>
                <a:cs typeface="Arial"/>
                <a:sym typeface="Arial"/>
              </a:rPr>
              <a:t> century made possible the manufacture of cheaper toys and goods for people to exchange with each other. </a:t>
            </a:r>
          </a:p>
          <a:p>
            <a:pPr indent="-342900" lvl="0" marL="342900" marR="0" rtl="0" algn="l">
              <a:lnSpc>
                <a:spcPct val="10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It created a class of poor factory workers who lived in miserable, crowded conditions, and it also created a class of wealthy business owners.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533400" y="244475"/>
            <a:ext cx="8153400"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000" u="none" cap="none" strike="noStrike">
                <a:solidFill>
                  <a:schemeClr val="lt2"/>
                </a:solidFill>
                <a:latin typeface="Arial"/>
                <a:ea typeface="Arial"/>
                <a:cs typeface="Arial"/>
                <a:sym typeface="Arial"/>
              </a:rPr>
              <a:t>The Setting:</a:t>
            </a:r>
            <a:br>
              <a:rPr b="0" i="0" lang="en-US" sz="4000" u="none" cap="none" strike="noStrike">
                <a:solidFill>
                  <a:schemeClr val="lt2"/>
                </a:solidFill>
                <a:latin typeface="Arial"/>
                <a:ea typeface="Arial"/>
                <a:cs typeface="Arial"/>
                <a:sym typeface="Arial"/>
              </a:rPr>
            </a:br>
            <a:r>
              <a:rPr b="0" i="0" lang="en-US" sz="4000" u="none" cap="none" strike="noStrike">
                <a:solidFill>
                  <a:schemeClr val="lt2"/>
                </a:solidFill>
                <a:latin typeface="Arial"/>
                <a:ea typeface="Arial"/>
                <a:cs typeface="Arial"/>
                <a:sym typeface="Arial"/>
              </a:rPr>
              <a:t>Victorian London</a:t>
            </a:r>
          </a:p>
        </p:txBody>
      </p:sp>
      <p:pic>
        <p:nvPicPr>
          <p:cNvPr id="95" name="Shape 95"/>
          <p:cNvPicPr preferRelativeResize="0"/>
          <p:nvPr/>
        </p:nvPicPr>
        <p:blipFill rotWithShape="1">
          <a:blip r:embed="rId3">
            <a:alphaModFix/>
          </a:blip>
          <a:srcRect b="0" l="0" r="0" t="0"/>
          <a:stretch/>
        </p:blipFill>
        <p:spPr>
          <a:xfrm>
            <a:off x="729299" y="1244400"/>
            <a:ext cx="7685400" cy="5613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1" i="0" lang="en-US" sz="4400" u="none" cap="none" strike="noStrike">
                <a:solidFill>
                  <a:schemeClr val="lt2"/>
                </a:solidFill>
                <a:latin typeface="Arial"/>
                <a:ea typeface="Arial"/>
                <a:cs typeface="Arial"/>
                <a:sym typeface="Arial"/>
              </a:rPr>
              <a:t>A Christmas Carol</a:t>
            </a:r>
            <a:br>
              <a:rPr b="1" i="0" lang="en-US" sz="4400" u="none" cap="none" strike="noStrike">
                <a:solidFill>
                  <a:schemeClr val="lt2"/>
                </a:solidFill>
                <a:latin typeface="Arial"/>
                <a:ea typeface="Arial"/>
                <a:cs typeface="Arial"/>
                <a:sym typeface="Arial"/>
              </a:rPr>
            </a:br>
            <a:r>
              <a:rPr b="0" i="0" lang="en-US" sz="3600" u="none" cap="none" strike="noStrike">
                <a:solidFill>
                  <a:schemeClr val="lt2"/>
                </a:solidFill>
                <a:latin typeface="Arial"/>
                <a:ea typeface="Arial"/>
                <a:cs typeface="Arial"/>
                <a:sym typeface="Arial"/>
              </a:rPr>
              <a:t>A Plea for the Poor</a:t>
            </a:r>
          </a:p>
        </p:txBody>
      </p:sp>
      <p:sp>
        <p:nvSpPr>
          <p:cNvPr id="263" name="Shape 263"/>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2"/>
              </a:buClr>
              <a:buSzPct val="25000"/>
              <a:buFont typeface="Noto Symbol"/>
              <a:buNone/>
            </a:pPr>
            <a:r>
              <a:rPr b="0" i="0" lang="en-US" sz="3100" u="none" cap="none" strike="noStrike">
                <a:solidFill>
                  <a:schemeClr val="lt1"/>
                </a:solidFill>
                <a:latin typeface="Arial"/>
                <a:ea typeface="Arial"/>
                <a:cs typeface="Arial"/>
                <a:sym typeface="Arial"/>
              </a:rPr>
              <a:t>	Charles Dickens wanted his novel, </a:t>
            </a:r>
            <a:r>
              <a:rPr b="0" i="1" lang="en-US" sz="3100" u="none" cap="none" strike="noStrike">
                <a:solidFill>
                  <a:schemeClr val="lt1"/>
                </a:solidFill>
                <a:latin typeface="Arial"/>
                <a:ea typeface="Arial"/>
                <a:cs typeface="Arial"/>
                <a:sym typeface="Arial"/>
              </a:rPr>
              <a:t>A Christmas Carol, </a:t>
            </a:r>
            <a:r>
              <a:rPr b="0" i="0" lang="en-US" sz="3100" u="none" cap="none" strike="noStrike">
                <a:solidFill>
                  <a:schemeClr val="lt1"/>
                </a:solidFill>
                <a:latin typeface="Arial"/>
                <a:ea typeface="Arial"/>
                <a:cs typeface="Arial"/>
                <a:sym typeface="Arial"/>
              </a:rPr>
              <a:t>to be “a plea for the poor.”</a:t>
            </a:r>
          </a:p>
          <a:p>
            <a:pPr indent="-342900" lvl="0" marL="342900" marR="0" rtl="0" algn="l">
              <a:lnSpc>
                <a:spcPct val="90000"/>
              </a:lnSpc>
              <a:spcBef>
                <a:spcPts val="620"/>
              </a:spcBef>
              <a:spcAft>
                <a:spcPts val="0"/>
              </a:spcAft>
              <a:buClr>
                <a:schemeClr val="accent2"/>
              </a:buClr>
              <a:buSzPct val="25000"/>
              <a:buFont typeface="Noto Symbol"/>
              <a:buNone/>
            </a:pPr>
            <a:r>
              <a:t/>
            </a:r>
            <a:endParaRPr b="0" i="0" sz="3100" u="none" cap="none" strike="noStrike">
              <a:solidFill>
                <a:schemeClr val="lt1"/>
              </a:solidFill>
              <a:latin typeface="Arial"/>
              <a:ea typeface="Arial"/>
              <a:cs typeface="Arial"/>
              <a:sym typeface="Arial"/>
            </a:endParaRPr>
          </a:p>
          <a:p>
            <a:pPr indent="-342900" lvl="0" marL="342900" marR="0" rtl="0" algn="l">
              <a:lnSpc>
                <a:spcPct val="90000"/>
              </a:lnSpc>
              <a:spcBef>
                <a:spcPts val="620"/>
              </a:spcBef>
              <a:spcAft>
                <a:spcPts val="0"/>
              </a:spcAft>
              <a:buClr>
                <a:schemeClr val="accent2"/>
              </a:buClr>
              <a:buSzPct val="25000"/>
              <a:buFont typeface="Noto Symbol"/>
              <a:buNone/>
            </a:pPr>
            <a:r>
              <a:rPr b="0" i="0" lang="en-US" sz="3100" u="none" cap="none" strike="noStrike">
                <a:solidFill>
                  <a:schemeClr val="lt1"/>
                </a:solidFill>
                <a:latin typeface="Arial"/>
                <a:ea typeface="Arial"/>
                <a:cs typeface="Arial"/>
                <a:sym typeface="Arial"/>
              </a:rPr>
              <a:t>	In </a:t>
            </a:r>
            <a:r>
              <a:rPr b="0" i="1" lang="en-US" sz="3100" u="none" cap="none" strike="noStrike">
                <a:solidFill>
                  <a:schemeClr val="lt1"/>
                </a:solidFill>
                <a:latin typeface="Arial"/>
                <a:ea typeface="Arial"/>
                <a:cs typeface="Arial"/>
                <a:sym typeface="Arial"/>
              </a:rPr>
              <a:t>A Christmas Carol, Dickens urged these wealthy citizens to give to the poor at Christmas, helping to establish the tradition of charity during this holiday season.</a:t>
            </a:r>
          </a:p>
          <a:p>
            <a:pPr indent="-342900" lvl="0" marL="342900" marR="0" rtl="0" algn="l">
              <a:lnSpc>
                <a:spcPct val="90000"/>
              </a:lnSpc>
              <a:spcBef>
                <a:spcPts val="620"/>
              </a:spcBef>
              <a:spcAft>
                <a:spcPts val="0"/>
              </a:spcAft>
              <a:buClr>
                <a:schemeClr val="accent2"/>
              </a:buClr>
              <a:buSzPct val="25000"/>
              <a:buFont typeface="Noto Symbol"/>
              <a:buNone/>
            </a:pPr>
            <a:r>
              <a:rPr b="0" i="0" lang="en-US" sz="3100" u="none" cap="none" strike="noStrike">
                <a:solidFill>
                  <a:schemeClr val="lt1"/>
                </a:solidFill>
                <a:latin typeface="Arial"/>
                <a:ea typeface="Arial"/>
                <a:cs typeface="Arial"/>
                <a:sym typeface="Arial"/>
              </a:rPr>
              <a:t>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1" i="0" lang="en-US" sz="4400" u="none" cap="none" strike="noStrike">
                <a:solidFill>
                  <a:schemeClr val="lt2"/>
                </a:solidFill>
                <a:latin typeface="Arial"/>
                <a:ea typeface="Arial"/>
                <a:cs typeface="Arial"/>
                <a:sym typeface="Arial"/>
              </a:rPr>
              <a:t>A Christmas Carol</a:t>
            </a:r>
            <a:br>
              <a:rPr b="1" i="0" lang="en-US" sz="4400" u="none" cap="none" strike="noStrike">
                <a:solidFill>
                  <a:schemeClr val="lt2"/>
                </a:solidFill>
                <a:latin typeface="Arial"/>
                <a:ea typeface="Arial"/>
                <a:cs typeface="Arial"/>
                <a:sym typeface="Arial"/>
              </a:rPr>
            </a:br>
            <a:r>
              <a:rPr b="0" i="0" lang="en-US" sz="3600" u="none" cap="none" strike="noStrike">
                <a:solidFill>
                  <a:schemeClr val="lt2"/>
                </a:solidFill>
                <a:latin typeface="Arial"/>
                <a:ea typeface="Arial"/>
                <a:cs typeface="Arial"/>
                <a:sym typeface="Arial"/>
              </a:rPr>
              <a:t>A Plea for the Poor</a:t>
            </a:r>
          </a:p>
        </p:txBody>
      </p:sp>
      <p:sp>
        <p:nvSpPr>
          <p:cNvPr id="269" name="Shape 269"/>
          <p:cNvSpPr txBox="1"/>
          <p:nvPr>
            <p:ph idx="1" type="body"/>
          </p:nvPr>
        </p:nvSpPr>
        <p:spPr>
          <a:xfrm>
            <a:off x="533400" y="1828800"/>
            <a:ext cx="4000500"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25000"/>
              <a:buFont typeface="Noto Symbol"/>
              <a:buNone/>
            </a:pPr>
            <a:r>
              <a:rPr b="0" i="0" lang="en-US" sz="2700" u="none" cap="none" strike="noStrike">
                <a:solidFill>
                  <a:schemeClr val="lt1"/>
                </a:solidFill>
                <a:latin typeface="Arial"/>
                <a:ea typeface="Arial"/>
                <a:cs typeface="Arial"/>
                <a:sym typeface="Arial"/>
              </a:rPr>
              <a:t>	The book was instantly and widely popular, and as Dickens had hoped, it and his other writings did affect how his readers felt about the social conditions of their time.</a:t>
            </a:r>
          </a:p>
          <a:p>
            <a:pPr indent="-342900" lvl="0" marL="342900" marR="0" rtl="0" algn="l">
              <a:spcBef>
                <a:spcPts val="540"/>
              </a:spcBef>
              <a:spcAft>
                <a:spcPts val="0"/>
              </a:spcAft>
              <a:buClr>
                <a:schemeClr val="accent2"/>
              </a:buClr>
              <a:buSzPct val="75000"/>
              <a:buFont typeface="Noto Symbol"/>
              <a:buNone/>
            </a:pPr>
            <a:r>
              <a:t/>
            </a:r>
            <a:endParaRPr b="0" i="0" sz="2700" u="none" cap="none" strike="noStrike">
              <a:solidFill>
                <a:schemeClr val="lt1"/>
              </a:solidFill>
              <a:latin typeface="Arial"/>
              <a:ea typeface="Arial"/>
              <a:cs typeface="Arial"/>
              <a:sym typeface="Arial"/>
            </a:endParaRPr>
          </a:p>
        </p:txBody>
      </p:sp>
      <p:pic>
        <p:nvPicPr>
          <p:cNvPr id="270" name="Shape 270"/>
          <p:cNvPicPr preferRelativeResize="0"/>
          <p:nvPr>
            <p:ph idx="2" type="body"/>
          </p:nvPr>
        </p:nvPicPr>
        <p:blipFill rotWithShape="1">
          <a:blip r:embed="rId3">
            <a:alphaModFix/>
          </a:blip>
          <a:srcRect b="0" l="0" r="0" t="0"/>
          <a:stretch/>
        </p:blipFill>
        <p:spPr>
          <a:xfrm>
            <a:off x="4686300" y="1597945"/>
            <a:ext cx="4457700" cy="4500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000" u="none" cap="none" strike="noStrike">
                <a:solidFill>
                  <a:schemeClr val="lt2"/>
                </a:solidFill>
                <a:latin typeface="Arial"/>
                <a:ea typeface="Arial"/>
                <a:cs typeface="Arial"/>
                <a:sym typeface="Arial"/>
              </a:rPr>
              <a:t>The Revival of Christmas Traditions</a:t>
            </a:r>
          </a:p>
        </p:txBody>
      </p:sp>
      <p:sp>
        <p:nvSpPr>
          <p:cNvPr id="276" name="Shape 276"/>
          <p:cNvSpPr txBox="1"/>
          <p:nvPr>
            <p:ph idx="1" type="body"/>
          </p:nvPr>
        </p:nvSpPr>
        <p:spPr>
          <a:xfrm>
            <a:off x="533400" y="1828800"/>
            <a:ext cx="4000500"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1" lang="en-US" sz="2700" u="none" cap="none" strike="noStrike">
                <a:solidFill>
                  <a:schemeClr val="lt1"/>
                </a:solidFill>
                <a:latin typeface="Arial"/>
                <a:ea typeface="Arial"/>
                <a:cs typeface="Arial"/>
                <a:sym typeface="Arial"/>
              </a:rPr>
              <a:t>A Christmas Carol</a:t>
            </a:r>
            <a:r>
              <a:rPr b="0" i="0" lang="en-US" sz="2700" u="none" cap="none" strike="noStrike">
                <a:solidFill>
                  <a:schemeClr val="lt1"/>
                </a:solidFill>
                <a:latin typeface="Arial"/>
                <a:ea typeface="Arial"/>
                <a:cs typeface="Arial"/>
                <a:sym typeface="Arial"/>
              </a:rPr>
              <a:t>, is also often credited with reviving an interest in Christmas celebrations, such as decorating Christmas trees and giving gifts.</a:t>
            </a:r>
          </a:p>
        </p:txBody>
      </p:sp>
      <p:pic>
        <p:nvPicPr>
          <p:cNvPr id="277" name="Shape 277"/>
          <p:cNvPicPr preferRelativeResize="0"/>
          <p:nvPr>
            <p:ph idx="2" type="body"/>
          </p:nvPr>
        </p:nvPicPr>
        <p:blipFill rotWithShape="1">
          <a:blip r:embed="rId3">
            <a:alphaModFix/>
          </a:blip>
          <a:srcRect b="0" l="0" r="0" t="0"/>
          <a:stretch/>
        </p:blipFill>
        <p:spPr>
          <a:xfrm>
            <a:off x="4686300" y="1597945"/>
            <a:ext cx="4457700" cy="4500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533400" y="473075"/>
            <a:ext cx="8153400" cy="1143000"/>
          </a:xfrm>
          <a:prstGeom prst="rect">
            <a:avLst/>
          </a:prstGeom>
        </p:spPr>
        <p:txBody>
          <a:bodyPr anchorCtr="0" anchor="b" bIns="91425" lIns="91425" rIns="91425" tIns="91425">
            <a:noAutofit/>
          </a:bodyPr>
          <a:lstStyle/>
          <a:p>
            <a:pPr lvl="0">
              <a:spcBef>
                <a:spcPts val="0"/>
              </a:spcBef>
              <a:buNone/>
            </a:pPr>
            <a:r>
              <a:t/>
            </a:r>
            <a:endParaRPr/>
          </a:p>
        </p:txBody>
      </p:sp>
      <p:sp>
        <p:nvSpPr>
          <p:cNvPr id="283" name="Shape 283"/>
          <p:cNvSpPr txBox="1"/>
          <p:nvPr>
            <p:ph idx="1" type="body"/>
          </p:nvPr>
        </p:nvSpPr>
        <p:spPr>
          <a:xfrm>
            <a:off x="533400" y="1828800"/>
            <a:ext cx="4000500" cy="4038600"/>
          </a:xfrm>
          <a:prstGeom prst="rect">
            <a:avLst/>
          </a:prstGeom>
        </p:spPr>
        <p:txBody>
          <a:bodyPr anchorCtr="0" anchor="t" bIns="91425" lIns="91425" rIns="91425" tIns="91425">
            <a:noAutofit/>
          </a:bodyPr>
          <a:lstStyle/>
          <a:p>
            <a:pPr lvl="0">
              <a:spcBef>
                <a:spcPts val="0"/>
              </a:spcBef>
              <a:buNone/>
            </a:pPr>
            <a:r>
              <a:t/>
            </a:r>
            <a:endParaRPr/>
          </a:p>
        </p:txBody>
      </p:sp>
      <p:sp>
        <p:nvSpPr>
          <p:cNvPr id="284" name="Shape 284"/>
          <p:cNvSpPr txBox="1"/>
          <p:nvPr>
            <p:ph idx="2" type="body"/>
          </p:nvPr>
        </p:nvSpPr>
        <p:spPr>
          <a:xfrm>
            <a:off x="4686300" y="1828800"/>
            <a:ext cx="4000500" cy="4038600"/>
          </a:xfrm>
          <a:prstGeom prst="rect">
            <a:avLst/>
          </a:prstGeom>
        </p:spPr>
        <p:txBody>
          <a:bodyPr anchorCtr="0" anchor="t" bIns="91425" lIns="91425" rIns="91425" tIns="91425">
            <a:noAutofit/>
          </a:bodyPr>
          <a:lstStyle/>
          <a:p>
            <a:pPr lvl="0">
              <a:spcBef>
                <a:spcPts val="0"/>
              </a:spcBef>
              <a:buNone/>
            </a:pPr>
            <a:r>
              <a:t/>
            </a:r>
            <a:endParaRPr/>
          </a:p>
        </p:txBody>
      </p:sp>
      <p:sp>
        <p:nvSpPr>
          <p:cNvPr descr="This video will teach you how to speak in a proper, formal English accent. Share with your friends :) Please subscribe - new videos every week! :) ------------------------------------------------------------------------ Learn more accents: http://tinyurl.com/alannaaccents ------------------------------------------------------------------------ Send me stuff:  PO Box 364 Stones Corner Queensland Australia 4120 ------------------------------------------------------------------------ ***SOCIAL LINKS*** Facebook: http://www.facebook.com/OfficialAlanna Twitter: http://www.twitter.com/awesome_alanna Instagram: http://www.instagram.com/awesomealanna ------------------------------------------------------------------------ ***T-SHIRTS*** http://www.awesomealanna.spreadshirt.com" id="285" name="Shape 285" title="How to do a English/British Accent">
            <a:hlinkClick r:id="rId3"/>
          </p:cNvPr>
          <p:cNvSpPr/>
          <p:nvPr/>
        </p:nvSpPr>
        <p:spPr>
          <a:xfrm>
            <a:off x="1026775" y="770075"/>
            <a:ext cx="6993600" cy="5245199"/>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b="0" l="0" r="0" t="0"/>
          <a:stretch/>
        </p:blipFill>
        <p:spPr>
          <a:xfrm>
            <a:off x="1055389" y="1905000"/>
            <a:ext cx="7033200" cy="4953000"/>
          </a:xfrm>
          <a:prstGeom prst="rect">
            <a:avLst/>
          </a:prstGeom>
          <a:noFill/>
          <a:ln>
            <a:noFill/>
          </a:ln>
        </p:spPr>
      </p:pic>
      <p:sp>
        <p:nvSpPr>
          <p:cNvPr id="101" name="Shape 101"/>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0" i="0" lang="en-US" sz="4000" u="none" cap="none" strike="noStrike">
                <a:solidFill>
                  <a:schemeClr val="lt2"/>
                </a:solidFill>
                <a:latin typeface="Arial"/>
                <a:ea typeface="Arial"/>
                <a:cs typeface="Arial"/>
                <a:sym typeface="Arial"/>
              </a:rPr>
              <a:t>The Setting:</a:t>
            </a:r>
            <a:br>
              <a:rPr b="0" i="0" lang="en-US" sz="4000" u="none" cap="none" strike="noStrike">
                <a:solidFill>
                  <a:schemeClr val="lt2"/>
                </a:solidFill>
                <a:latin typeface="Arial"/>
                <a:ea typeface="Arial"/>
                <a:cs typeface="Arial"/>
                <a:sym typeface="Arial"/>
              </a:rPr>
            </a:br>
            <a:r>
              <a:rPr b="0" i="0" lang="en-US" sz="4000" u="none" cap="none" strike="noStrike">
                <a:solidFill>
                  <a:schemeClr val="lt2"/>
                </a:solidFill>
                <a:latin typeface="Arial"/>
                <a:ea typeface="Arial"/>
                <a:cs typeface="Arial"/>
                <a:sym typeface="Arial"/>
              </a:rPr>
              <a:t>Victorian London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Arial"/>
              <a:buNone/>
            </a:pPr>
            <a:r>
              <a:rPr b="1" i="0" lang="en-US" sz="4400" u="none" cap="none" strike="noStrike">
                <a:solidFill>
                  <a:schemeClr val="lt2"/>
                </a:solidFill>
                <a:latin typeface="Arial"/>
                <a:ea typeface="Arial"/>
                <a:cs typeface="Arial"/>
                <a:sym typeface="Arial"/>
              </a:rPr>
              <a:t>Background</a:t>
            </a:r>
            <a:br>
              <a:rPr b="1" i="0" lang="en-US" sz="4400" u="none" cap="none" strike="noStrike">
                <a:solidFill>
                  <a:schemeClr val="lt2"/>
                </a:solidFill>
                <a:latin typeface="Arial"/>
                <a:ea typeface="Arial"/>
                <a:cs typeface="Arial"/>
                <a:sym typeface="Arial"/>
              </a:rPr>
            </a:br>
            <a:r>
              <a:rPr b="0" i="0" lang="en-US" sz="3600" u="none" cap="none" strike="noStrike">
                <a:solidFill>
                  <a:schemeClr val="lt2"/>
                </a:solidFill>
                <a:latin typeface="Arial"/>
                <a:ea typeface="Arial"/>
                <a:cs typeface="Arial"/>
                <a:sym typeface="Arial"/>
              </a:rPr>
              <a:t>A Plea for the Poor</a:t>
            </a:r>
          </a:p>
        </p:txBody>
      </p:sp>
      <p:sp>
        <p:nvSpPr>
          <p:cNvPr id="107" name="Shape 107"/>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Charles Dickens fist published “A Christmas Carol” in 1843.</a:t>
            </a:r>
          </a:p>
          <a:p>
            <a:pPr indent="-342900" lvl="0" marL="342900" marR="0" rtl="0" algn="l">
              <a:lnSpc>
                <a:spcPct val="9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At that time, about 1/3 of the people in London were living in poverty and hunger.</a:t>
            </a:r>
          </a:p>
          <a:p>
            <a:pPr indent="-342900" lvl="0" marL="342900" marR="0" rtl="0" algn="l">
              <a:lnSpc>
                <a:spcPct val="9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The city was dirty and overcrowded, and jobs and houses were in short supply.</a:t>
            </a:r>
          </a:p>
          <a:p>
            <a:pPr indent="-342900" lvl="0" marL="342900" marR="0" rtl="0" algn="l">
              <a:lnSpc>
                <a:spcPct val="90000"/>
              </a:lnSpc>
              <a:spcBef>
                <a:spcPts val="620"/>
              </a:spcBef>
              <a:spcAft>
                <a:spcPts val="0"/>
              </a:spcAft>
              <a:buClr>
                <a:schemeClr val="accent2"/>
              </a:buClr>
              <a:buSzPct val="75000"/>
              <a:buFont typeface="Noto Symbol"/>
              <a:buChar char="■"/>
            </a:pPr>
            <a:r>
              <a:rPr b="0" i="0" lang="en-US" sz="3100" u="none" cap="none" strike="noStrike">
                <a:solidFill>
                  <a:schemeClr val="lt1"/>
                </a:solidFill>
                <a:latin typeface="Arial"/>
                <a:ea typeface="Arial"/>
                <a:cs typeface="Arial"/>
                <a:sym typeface="Arial"/>
              </a:rPr>
              <a:t>Many </a:t>
            </a:r>
            <a:r>
              <a:rPr lang="en-US" sz="3100">
                <a:solidFill>
                  <a:schemeClr val="lt1"/>
                </a:solidFill>
              </a:rPr>
              <a:t>c</a:t>
            </a:r>
            <a:r>
              <a:rPr b="0" i="0" lang="en-US" sz="3100" u="none" cap="none" strike="noStrike">
                <a:solidFill>
                  <a:schemeClr val="lt1"/>
                </a:solidFill>
                <a:latin typeface="Arial"/>
                <a:ea typeface="Arial"/>
                <a:cs typeface="Arial"/>
                <a:sym typeface="Arial"/>
              </a:rPr>
              <a:t>hildren were forced to work instead of staying in school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b="0" l="0" r="0" t="0"/>
          <a:stretch/>
        </p:blipFill>
        <p:spPr>
          <a:xfrm>
            <a:off x="0" y="914400"/>
            <a:ext cx="4286100" cy="5400600"/>
          </a:xfrm>
          <a:prstGeom prst="rect">
            <a:avLst/>
          </a:prstGeom>
          <a:noFill/>
          <a:ln>
            <a:noFill/>
          </a:ln>
        </p:spPr>
      </p:pic>
      <p:pic>
        <p:nvPicPr>
          <p:cNvPr id="113" name="Shape 113"/>
          <p:cNvPicPr preferRelativeResize="0"/>
          <p:nvPr/>
        </p:nvPicPr>
        <p:blipFill rotWithShape="1">
          <a:blip r:embed="rId4">
            <a:alphaModFix/>
          </a:blip>
          <a:srcRect b="0" l="0" r="0" t="0"/>
          <a:stretch/>
        </p:blipFill>
        <p:spPr>
          <a:xfrm>
            <a:off x="4343400" y="914400"/>
            <a:ext cx="4800600" cy="540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b="0" l="0" r="0" t="0"/>
          <a:stretch/>
        </p:blipFill>
        <p:spPr>
          <a:xfrm>
            <a:off x="4419600" y="717750"/>
            <a:ext cx="4604100" cy="5422500"/>
          </a:xfrm>
          <a:prstGeom prst="rect">
            <a:avLst/>
          </a:prstGeom>
          <a:noFill/>
          <a:ln>
            <a:noFill/>
          </a:ln>
        </p:spPr>
      </p:pic>
      <p:pic>
        <p:nvPicPr>
          <p:cNvPr id="119" name="Shape 119"/>
          <p:cNvPicPr preferRelativeResize="0"/>
          <p:nvPr/>
        </p:nvPicPr>
        <p:blipFill rotWithShape="1">
          <a:blip r:embed="rId4">
            <a:alphaModFix/>
          </a:blip>
          <a:srcRect b="0" l="0" r="0" t="0"/>
          <a:stretch/>
        </p:blipFill>
        <p:spPr>
          <a:xfrm>
            <a:off x="0" y="762000"/>
            <a:ext cx="4419600" cy="532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533400" y="473075"/>
            <a:ext cx="8153399" cy="1143000"/>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Times New Roman"/>
              <a:buNone/>
            </a:pPr>
            <a:r>
              <a:rPr b="0" i="0" lang="en-US" sz="4000" u="none" cap="none" strike="noStrike">
                <a:solidFill>
                  <a:schemeClr val="lt2"/>
                </a:solidFill>
                <a:latin typeface="Times New Roman"/>
                <a:ea typeface="Times New Roman"/>
                <a:cs typeface="Times New Roman"/>
                <a:sym typeface="Times New Roman"/>
              </a:rPr>
              <a:t>In Victorian England, poor people usually did not get much help.</a:t>
            </a:r>
          </a:p>
        </p:txBody>
      </p:sp>
      <p:sp>
        <p:nvSpPr>
          <p:cNvPr id="125" name="Shape 125"/>
          <p:cNvSpPr txBox="1"/>
          <p:nvPr>
            <p:ph idx="1" type="body"/>
          </p:nvPr>
        </p:nvSpPr>
        <p:spPr>
          <a:xfrm>
            <a:off x="533400" y="1828800"/>
            <a:ext cx="4000500" cy="403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75000"/>
              <a:buFont typeface="Noto Symbol"/>
              <a:buChar char="■"/>
            </a:pPr>
            <a:r>
              <a:rPr b="0" i="0" lang="en-US" sz="2700" u="none" cap="none" strike="noStrike">
                <a:solidFill>
                  <a:schemeClr val="lt1"/>
                </a:solidFill>
                <a:latin typeface="Arial"/>
                <a:ea typeface="Arial"/>
                <a:cs typeface="Arial"/>
                <a:sym typeface="Arial"/>
              </a:rPr>
              <a:t>Even young children, sick people, and the elderly went without assistance from the government or charities.</a:t>
            </a:r>
          </a:p>
          <a:p>
            <a:pPr indent="-342900" lvl="0" marL="342900" marR="0" rtl="0" algn="l">
              <a:lnSpc>
                <a:spcPct val="100000"/>
              </a:lnSpc>
              <a:spcBef>
                <a:spcPts val="540"/>
              </a:spcBef>
              <a:spcAft>
                <a:spcPts val="0"/>
              </a:spcAft>
              <a:buClr>
                <a:schemeClr val="accent2"/>
              </a:buClr>
              <a:buSzPct val="25000"/>
              <a:buFont typeface="Noto Symbol"/>
              <a:buNone/>
            </a:pPr>
            <a:r>
              <a:t/>
            </a:r>
            <a:endParaRPr b="0" i="0" sz="2700" u="none" cap="none" strike="noStrike">
              <a:solidFill>
                <a:schemeClr val="lt1"/>
              </a:solidFill>
              <a:latin typeface="Arial"/>
              <a:ea typeface="Arial"/>
              <a:cs typeface="Arial"/>
              <a:sym typeface="Arial"/>
            </a:endParaRPr>
          </a:p>
          <a:p>
            <a:pPr indent="-342900" lvl="0" marL="342900" marR="0" rtl="0" algn="l">
              <a:spcBef>
                <a:spcPts val="540"/>
              </a:spcBef>
              <a:spcAft>
                <a:spcPts val="0"/>
              </a:spcAft>
              <a:buClr>
                <a:schemeClr val="accent2"/>
              </a:buClr>
              <a:buSzPct val="75000"/>
              <a:buFont typeface="Noto Symbol"/>
              <a:buNone/>
            </a:pPr>
            <a:r>
              <a:t/>
            </a:r>
            <a:endParaRPr b="0" i="0" sz="2700" u="none" cap="none" strike="noStrike">
              <a:solidFill>
                <a:schemeClr val="lt1"/>
              </a:solidFill>
              <a:latin typeface="Arial"/>
              <a:ea typeface="Arial"/>
              <a:cs typeface="Arial"/>
              <a:sym typeface="Arial"/>
            </a:endParaRPr>
          </a:p>
        </p:txBody>
      </p:sp>
      <p:pic>
        <p:nvPicPr>
          <p:cNvPr id="126" name="Shape 126"/>
          <p:cNvPicPr preferRelativeResize="0"/>
          <p:nvPr>
            <p:ph idx="2" type="body"/>
          </p:nvPr>
        </p:nvPicPr>
        <p:blipFill rotWithShape="1">
          <a:blip r:embed="rId3">
            <a:alphaModFix/>
          </a:blip>
          <a:srcRect b="0" l="0" r="0" t="0"/>
          <a:stretch/>
        </p:blipFill>
        <p:spPr>
          <a:xfrm>
            <a:off x="4997051" y="1828800"/>
            <a:ext cx="3689999" cy="502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28600"/>
            <a:ext cx="8229600" cy="1600199"/>
          </a:xfrm>
          <a:prstGeom prst="rect">
            <a:avLst/>
          </a:prstGeom>
          <a:noFill/>
          <a:ln>
            <a:noFill/>
          </a:ln>
        </p:spPr>
        <p:txBody>
          <a:bodyPr anchorCtr="0" anchor="b" bIns="45700" lIns="91425" rIns="91425" tIns="45700">
            <a:noAutofit/>
          </a:bodyPr>
          <a:lstStyle/>
          <a:p>
            <a:pPr indent="0" lvl="0" marL="0" marR="0" rtl="0" algn="ctr">
              <a:lnSpc>
                <a:spcPct val="80000"/>
              </a:lnSpc>
              <a:spcBef>
                <a:spcPts val="0"/>
              </a:spcBef>
              <a:spcAft>
                <a:spcPts val="0"/>
              </a:spcAft>
              <a:buClr>
                <a:schemeClr val="lt2"/>
              </a:buClr>
              <a:buSzPct val="25000"/>
              <a:buFont typeface="Times New Roman"/>
              <a:buNone/>
            </a:pPr>
            <a:br>
              <a:rPr b="0" i="0" lang="en-US" sz="4000" u="none" cap="none" strike="noStrike">
                <a:solidFill>
                  <a:schemeClr val="lt2"/>
                </a:solidFill>
                <a:latin typeface="Times New Roman"/>
                <a:ea typeface="Times New Roman"/>
                <a:cs typeface="Times New Roman"/>
                <a:sym typeface="Times New Roman"/>
              </a:rPr>
            </a:br>
            <a:r>
              <a:rPr b="0" i="0" lang="en-US" sz="3600" u="none" cap="none" strike="noStrike">
                <a:solidFill>
                  <a:schemeClr val="lt2"/>
                </a:solidFill>
                <a:latin typeface="Arial"/>
                <a:ea typeface="Arial"/>
                <a:cs typeface="Arial"/>
                <a:sym typeface="Arial"/>
              </a:rPr>
              <a:t>If you were a poor, out of work Londoner during this time, these were your options:</a:t>
            </a:r>
          </a:p>
        </p:txBody>
      </p:sp>
      <p:sp>
        <p:nvSpPr>
          <p:cNvPr id="132" name="Shape 132"/>
          <p:cNvSpPr txBox="1"/>
          <p:nvPr>
            <p:ph idx="1" type="body"/>
          </p:nvPr>
        </p:nvSpPr>
        <p:spPr>
          <a:xfrm>
            <a:off x="533400" y="1828800"/>
            <a:ext cx="8153399" cy="403859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accent2"/>
              </a:buClr>
              <a:buSzPct val="75000"/>
              <a:buFont typeface="Noto Symbol"/>
              <a:buNone/>
            </a:pPr>
            <a:r>
              <a:t/>
            </a:r>
            <a:endParaRPr b="0" i="0" sz="4800" u="none" cap="none" strike="noStrike">
              <a:solidFill>
                <a:schemeClr val="lt1"/>
              </a:solidFill>
              <a:latin typeface="Arial"/>
              <a:ea typeface="Arial"/>
              <a:cs typeface="Arial"/>
              <a:sym typeface="Arial"/>
            </a:endParaRPr>
          </a:p>
          <a:p>
            <a:pPr indent="-342900" lvl="0" marL="342900" marR="0" rtl="0" algn="ctr">
              <a:lnSpc>
                <a:spcPct val="100000"/>
              </a:lnSpc>
              <a:spcBef>
                <a:spcPts val="960"/>
              </a:spcBef>
              <a:spcAft>
                <a:spcPts val="0"/>
              </a:spcAft>
              <a:buClr>
                <a:schemeClr val="accent2"/>
              </a:buClr>
              <a:buSzPct val="75000"/>
              <a:buFont typeface="Noto Symbol"/>
              <a:buChar char="■"/>
            </a:pPr>
            <a:r>
              <a:rPr b="0" i="0" lang="en-US" sz="4800" u="none" cap="none" strike="noStrike">
                <a:solidFill>
                  <a:schemeClr val="lt1"/>
                </a:solidFill>
                <a:latin typeface="Arial"/>
                <a:ea typeface="Arial"/>
                <a:cs typeface="Arial"/>
                <a:sym typeface="Arial"/>
              </a:rPr>
              <a:t>Beg on the street</a:t>
            </a:r>
          </a:p>
          <a:p>
            <a:pPr indent="-342900" lvl="0" marL="342900" marR="0" rtl="0" algn="ctr">
              <a:lnSpc>
                <a:spcPct val="100000"/>
              </a:lnSpc>
              <a:spcBef>
                <a:spcPts val="960"/>
              </a:spcBef>
              <a:spcAft>
                <a:spcPts val="0"/>
              </a:spcAft>
              <a:buClr>
                <a:schemeClr val="accent2"/>
              </a:buClr>
              <a:buSzPct val="75000"/>
              <a:buFont typeface="Noto Symbol"/>
              <a:buChar char="■"/>
            </a:pPr>
            <a:r>
              <a:rPr b="0" i="0" lang="en-US" sz="4800" u="none" cap="none" strike="noStrike">
                <a:solidFill>
                  <a:schemeClr val="lt1"/>
                </a:solidFill>
                <a:latin typeface="Arial"/>
                <a:ea typeface="Arial"/>
                <a:cs typeface="Arial"/>
                <a:sym typeface="Arial"/>
              </a:rPr>
              <a:t>Go to a workhouse</a:t>
            </a:r>
          </a:p>
          <a:p>
            <a:pPr indent="-342900" lvl="0" marL="342900" marR="0" rtl="0" algn="ctr">
              <a:lnSpc>
                <a:spcPct val="100000"/>
              </a:lnSpc>
              <a:spcBef>
                <a:spcPts val="960"/>
              </a:spcBef>
              <a:spcAft>
                <a:spcPts val="0"/>
              </a:spcAft>
              <a:buClr>
                <a:schemeClr val="accent2"/>
              </a:buClr>
              <a:buSzPct val="75000"/>
              <a:buFont typeface="Noto Symbol"/>
              <a:buChar char="■"/>
            </a:pPr>
            <a:r>
              <a:rPr b="0" i="0" lang="en-US" sz="4800" u="none" cap="none" strike="noStrike">
                <a:solidFill>
                  <a:schemeClr val="lt1"/>
                </a:solidFill>
                <a:latin typeface="Arial"/>
                <a:ea typeface="Arial"/>
                <a:cs typeface="Arial"/>
                <a:sym typeface="Arial"/>
              </a:rPr>
              <a:t>Be thrown into prison</a:t>
            </a:r>
          </a:p>
        </p:txBody>
      </p:sp>
    </p:spTree>
  </p:cSld>
  <p:clrMapOvr>
    <a:masterClrMapping/>
  </p:clrMapOvr>
</p:sld>
</file>

<file path=ppt/theme/theme1.xml><?xml version="1.0" encoding="utf-8"?>
<a:theme xmlns:a="http://schemas.openxmlformats.org/drawingml/2006/main" xmlns:r="http://schemas.openxmlformats.org/officeDocument/2006/relationships"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