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Questrial"/>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Questrial-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2" name="Shape 2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0" name="Shape 300"/>
        <p:cNvGrpSpPr/>
        <p:nvPr/>
      </p:nvGrpSpPr>
      <p:grpSpPr>
        <a:xfrm>
          <a:off x="0" y="0"/>
          <a:ext cx="0" cy="0"/>
          <a:chOff x="0" y="0"/>
          <a:chExt cx="0" cy="0"/>
        </a:xfrm>
      </p:grpSpPr>
      <p:sp>
        <p:nvSpPr>
          <p:cNvPr id="301" name="Shape 3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2" name="Shape 3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8" name="Shape 3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6" name="Shape 3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4" name="Shape 32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2" name="Shape 3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8" name="Shape 338"/>
        <p:cNvGrpSpPr/>
        <p:nvPr/>
      </p:nvGrpSpPr>
      <p:grpSpPr>
        <a:xfrm>
          <a:off x="0" y="0"/>
          <a:ext cx="0" cy="0"/>
          <a:chOff x="0" y="0"/>
          <a:chExt cx="0" cy="0"/>
        </a:xfrm>
      </p:grpSpPr>
      <p:sp>
        <p:nvSpPr>
          <p:cNvPr id="339" name="Shape 33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0" name="Shape 3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7" name="Shape 2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5" name="Shape 2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3" name="Shape 2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1" name="Shape 2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3" name="Shape 2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0" name="Shape 2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7" name="Shape 2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4" name="Shape 2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2" name="Shape 52"/>
        <p:cNvGrpSpPr/>
        <p:nvPr/>
      </p:nvGrpSpPr>
      <p:grpSpPr>
        <a:xfrm>
          <a:off x="0" y="0"/>
          <a:ext cx="0" cy="0"/>
          <a:chOff x="0" y="0"/>
          <a:chExt cx="0" cy="0"/>
        </a:xfrm>
      </p:grpSpPr>
      <p:pic>
        <p:nvPicPr>
          <p:cNvPr descr="\\DROBO-FS\QuickDrops\JB\PPTX NG\Droplets\LightingOverlay.png" id="53" name="Shape 53"/>
          <p:cNvPicPr preferRelativeResize="0"/>
          <p:nvPr/>
        </p:nvPicPr>
        <p:blipFill rotWithShape="1">
          <a:blip r:embed="rId2">
            <a:alphaModFix amt="30000"/>
          </a:blip>
          <a:srcRect b="0" l="0" r="0" t="0"/>
          <a:stretch/>
        </p:blipFill>
        <p:spPr>
          <a:xfrm>
            <a:off x="0" y="0"/>
            <a:ext cx="12192003" cy="6858000"/>
          </a:xfrm>
          <a:prstGeom prst="rect">
            <a:avLst/>
          </a:prstGeom>
          <a:noFill/>
          <a:ln>
            <a:noFill/>
          </a:ln>
        </p:spPr>
      </p:pic>
      <p:grpSp>
        <p:nvGrpSpPr>
          <p:cNvPr id="54" name="Shape 54"/>
          <p:cNvGrpSpPr/>
          <p:nvPr/>
        </p:nvGrpSpPr>
        <p:grpSpPr>
          <a:xfrm>
            <a:off x="0" y="0"/>
            <a:ext cx="2305051" cy="6858000"/>
            <a:chOff x="0" y="0"/>
            <a:chExt cx="2305051" cy="6858000"/>
          </a:xfrm>
        </p:grpSpPr>
        <p:sp>
          <p:nvSpPr>
            <p:cNvPr id="55" name="Shape 55"/>
            <p:cNvSpPr/>
            <p:nvPr/>
          </p:nvSpPr>
          <p:spPr>
            <a:xfrm>
              <a:off x="1209675" y="4763"/>
              <a:ext cx="23813" cy="2181224"/>
            </a:xfrm>
            <a:prstGeom prst="rect">
              <a:avLst/>
            </a:pr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a:off x="1128712" y="2176463"/>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57" name="Shape 57"/>
            <p:cNvSpPr/>
            <p:nvPr/>
          </p:nvSpPr>
          <p:spPr>
            <a:xfrm>
              <a:off x="1123950" y="4021137"/>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58" name="Shape 58"/>
            <p:cNvSpPr/>
            <p:nvPr/>
          </p:nvSpPr>
          <p:spPr>
            <a:xfrm>
              <a:off x="414337" y="9525"/>
              <a:ext cx="28575" cy="4481513"/>
            </a:xfrm>
            <a:prstGeom prst="rect">
              <a:avLst/>
            </a:pr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59" name="Shape 59"/>
            <p:cNvSpPr/>
            <p:nvPr/>
          </p:nvSpPr>
          <p:spPr>
            <a:xfrm>
              <a:off x="333375" y="4481512"/>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60" name="Shape 60"/>
            <p:cNvSpPr/>
            <p:nvPr/>
          </p:nvSpPr>
          <p:spPr>
            <a:xfrm>
              <a:off x="190500" y="9525"/>
              <a:ext cx="152399" cy="908049"/>
            </a:xfrm>
            <a:custGeom>
              <a:pathLst>
                <a:path extrusionOk="0" h="120000" w="120000">
                  <a:moveTo>
                    <a:pt x="18750" y="120000"/>
                  </a:moveTo>
                  <a:lnTo>
                    <a:pt x="0" y="118741"/>
                  </a:lnTo>
                  <a:lnTo>
                    <a:pt x="101250" y="79720"/>
                  </a:lnTo>
                  <a:lnTo>
                    <a:pt x="101250" y="0"/>
                  </a:lnTo>
                  <a:lnTo>
                    <a:pt x="120000" y="0"/>
                  </a:lnTo>
                  <a:lnTo>
                    <a:pt x="120000" y="80349"/>
                  </a:lnTo>
                  <a:lnTo>
                    <a:pt x="18750" y="120000"/>
                  </a:lnTo>
                  <a:close/>
                </a:path>
              </a:pathLst>
            </a:custGeom>
            <a:gradFill>
              <a:gsLst>
                <a:gs pos="0">
                  <a:schemeClr val="dk2"/>
                </a:gs>
                <a:gs pos="100000">
                  <a:srgbClr val="B3FFFF"/>
                </a:gs>
              </a:gsLst>
              <a:lin ang="5400000" scaled="0"/>
            </a:gradFill>
            <a:ln>
              <a:noFill/>
            </a:ln>
          </p:spPr>
        </p:sp>
        <p:sp>
          <p:nvSpPr>
            <p:cNvPr id="61" name="Shape 61"/>
            <p:cNvSpPr/>
            <p:nvPr/>
          </p:nvSpPr>
          <p:spPr>
            <a:xfrm>
              <a:off x="1290637" y="14288"/>
              <a:ext cx="376238" cy="1801813"/>
            </a:xfrm>
            <a:custGeom>
              <a:pathLst>
                <a:path extrusionOk="0" h="120000" w="120000">
                  <a:moveTo>
                    <a:pt x="112405" y="120000"/>
                  </a:moveTo>
                  <a:lnTo>
                    <a:pt x="0" y="65550"/>
                  </a:lnTo>
                  <a:lnTo>
                    <a:pt x="0" y="0"/>
                  </a:lnTo>
                  <a:lnTo>
                    <a:pt x="9113" y="0"/>
                  </a:lnTo>
                  <a:lnTo>
                    <a:pt x="9113" y="65233"/>
                  </a:lnTo>
                  <a:lnTo>
                    <a:pt x="120000" y="119365"/>
                  </a:lnTo>
                  <a:lnTo>
                    <a:pt x="112405" y="120000"/>
                  </a:lnTo>
                  <a:close/>
                </a:path>
              </a:pathLst>
            </a:custGeom>
            <a:gradFill>
              <a:gsLst>
                <a:gs pos="0">
                  <a:schemeClr val="dk2"/>
                </a:gs>
                <a:gs pos="100000">
                  <a:srgbClr val="B3FFFF"/>
                </a:gs>
              </a:gsLst>
              <a:lin ang="5400000" scaled="0"/>
            </a:gradFill>
            <a:ln>
              <a:noFill/>
            </a:ln>
          </p:spPr>
        </p:sp>
        <p:sp>
          <p:nvSpPr>
            <p:cNvPr id="62" name="Shape 62"/>
            <p:cNvSpPr/>
            <p:nvPr/>
          </p:nvSpPr>
          <p:spPr>
            <a:xfrm>
              <a:off x="1600200" y="1801813"/>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63" name="Shape 63"/>
            <p:cNvSpPr/>
            <p:nvPr/>
          </p:nvSpPr>
          <p:spPr>
            <a:xfrm>
              <a:off x="1381125" y="9525"/>
              <a:ext cx="371474" cy="1425574"/>
            </a:xfrm>
            <a:custGeom>
              <a:pathLst>
                <a:path extrusionOk="0" h="120000" w="120000">
                  <a:moveTo>
                    <a:pt x="112307" y="120000"/>
                  </a:moveTo>
                  <a:lnTo>
                    <a:pt x="0" y="51180"/>
                  </a:lnTo>
                  <a:lnTo>
                    <a:pt x="0" y="0"/>
                  </a:lnTo>
                  <a:lnTo>
                    <a:pt x="7692" y="0"/>
                  </a:lnTo>
                  <a:lnTo>
                    <a:pt x="7692" y="50779"/>
                  </a:lnTo>
                  <a:lnTo>
                    <a:pt x="120000" y="119198"/>
                  </a:lnTo>
                  <a:lnTo>
                    <a:pt x="112307" y="120000"/>
                  </a:lnTo>
                  <a:close/>
                </a:path>
              </a:pathLst>
            </a:custGeom>
            <a:gradFill>
              <a:gsLst>
                <a:gs pos="0">
                  <a:schemeClr val="dk2"/>
                </a:gs>
                <a:gs pos="100000">
                  <a:srgbClr val="B3FFFF"/>
                </a:gs>
              </a:gsLst>
              <a:lin ang="5400000" scaled="0"/>
            </a:gradFill>
            <a:ln>
              <a:noFill/>
            </a:ln>
          </p:spPr>
        </p:sp>
        <p:sp>
          <p:nvSpPr>
            <p:cNvPr id="64" name="Shape 64"/>
            <p:cNvSpPr/>
            <p:nvPr/>
          </p:nvSpPr>
          <p:spPr>
            <a:xfrm>
              <a:off x="1643063" y="0"/>
              <a:ext cx="152399" cy="912813"/>
            </a:xfrm>
            <a:custGeom>
              <a:pathLst>
                <a:path extrusionOk="0" h="120000" w="120000">
                  <a:moveTo>
                    <a:pt x="120000" y="120000"/>
                  </a:moveTo>
                  <a:lnTo>
                    <a:pt x="97500" y="120000"/>
                  </a:lnTo>
                  <a:lnTo>
                    <a:pt x="97500" y="40069"/>
                  </a:lnTo>
                  <a:lnTo>
                    <a:pt x="0" y="1252"/>
                  </a:lnTo>
                  <a:lnTo>
                    <a:pt x="18750" y="0"/>
                  </a:lnTo>
                  <a:lnTo>
                    <a:pt x="120000" y="39443"/>
                  </a:lnTo>
                  <a:lnTo>
                    <a:pt x="120000" y="120000"/>
                  </a:lnTo>
                  <a:close/>
                </a:path>
              </a:pathLst>
            </a:custGeom>
            <a:gradFill>
              <a:gsLst>
                <a:gs pos="0">
                  <a:schemeClr val="dk2"/>
                </a:gs>
                <a:gs pos="100000">
                  <a:srgbClr val="B3FFFF"/>
                </a:gs>
              </a:gsLst>
              <a:lin ang="5400000" scaled="0"/>
            </a:gradFill>
            <a:ln>
              <a:noFill/>
            </a:ln>
          </p:spPr>
        </p:sp>
        <p:sp>
          <p:nvSpPr>
            <p:cNvPr id="65" name="Shape 65"/>
            <p:cNvSpPr/>
            <p:nvPr/>
          </p:nvSpPr>
          <p:spPr>
            <a:xfrm>
              <a:off x="1685925" y="1420812"/>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66" name="Shape 66"/>
            <p:cNvSpPr/>
            <p:nvPr/>
          </p:nvSpPr>
          <p:spPr>
            <a:xfrm>
              <a:off x="1685925" y="903287"/>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67" name="Shape 67"/>
            <p:cNvSpPr/>
            <p:nvPr/>
          </p:nvSpPr>
          <p:spPr>
            <a:xfrm>
              <a:off x="1743075" y="4763"/>
              <a:ext cx="419099" cy="522288"/>
            </a:xfrm>
            <a:custGeom>
              <a:pathLst>
                <a:path extrusionOk="0" h="120000" w="120000">
                  <a:moveTo>
                    <a:pt x="114545" y="120000"/>
                  </a:moveTo>
                  <a:lnTo>
                    <a:pt x="20454" y="43768"/>
                  </a:lnTo>
                  <a:lnTo>
                    <a:pt x="0" y="2188"/>
                  </a:lnTo>
                  <a:lnTo>
                    <a:pt x="6818" y="0"/>
                  </a:lnTo>
                  <a:lnTo>
                    <a:pt x="27272" y="40486"/>
                  </a:lnTo>
                  <a:lnTo>
                    <a:pt x="120000" y="115623"/>
                  </a:lnTo>
                  <a:lnTo>
                    <a:pt x="114545" y="120000"/>
                  </a:lnTo>
                  <a:close/>
                </a:path>
              </a:pathLst>
            </a:custGeom>
            <a:gradFill>
              <a:gsLst>
                <a:gs pos="0">
                  <a:schemeClr val="dk2"/>
                </a:gs>
                <a:gs pos="100000">
                  <a:srgbClr val="B3FFFF"/>
                </a:gs>
              </a:gsLst>
              <a:lin ang="5400000" scaled="0"/>
            </a:gradFill>
            <a:ln>
              <a:noFill/>
            </a:ln>
          </p:spPr>
        </p:sp>
        <p:sp>
          <p:nvSpPr>
            <p:cNvPr id="68" name="Shape 68"/>
            <p:cNvSpPr/>
            <p:nvPr/>
          </p:nvSpPr>
          <p:spPr>
            <a:xfrm>
              <a:off x="2119313" y="488950"/>
              <a:ext cx="161925" cy="147638"/>
            </a:xfrm>
            <a:custGeom>
              <a:pathLst>
                <a:path extrusionOk="0" h="120000" w="120000">
                  <a:moveTo>
                    <a:pt x="60000" y="120000"/>
                  </a:moveTo>
                  <a:cubicBezTo>
                    <a:pt x="45882" y="120000"/>
                    <a:pt x="31764" y="116129"/>
                    <a:pt x="21176" y="104516"/>
                  </a:cubicBezTo>
                  <a:cubicBezTo>
                    <a:pt x="0" y="77419"/>
                    <a:pt x="0" y="38709"/>
                    <a:pt x="21176" y="15483"/>
                  </a:cubicBezTo>
                  <a:cubicBezTo>
                    <a:pt x="31764" y="3870"/>
                    <a:pt x="45882" y="0"/>
                    <a:pt x="60000" y="0"/>
                  </a:cubicBezTo>
                  <a:cubicBezTo>
                    <a:pt x="74117" y="0"/>
                    <a:pt x="88235" y="3870"/>
                    <a:pt x="98823" y="15483"/>
                  </a:cubicBezTo>
                  <a:cubicBezTo>
                    <a:pt x="120000" y="38709"/>
                    <a:pt x="120000" y="77419"/>
                    <a:pt x="98823" y="104516"/>
                  </a:cubicBezTo>
                  <a:cubicBezTo>
                    <a:pt x="88235" y="116129"/>
                    <a:pt x="74117" y="120000"/>
                    <a:pt x="60000" y="120000"/>
                  </a:cubicBezTo>
                  <a:close/>
                  <a:moveTo>
                    <a:pt x="60000" y="15483"/>
                  </a:moveTo>
                  <a:cubicBezTo>
                    <a:pt x="49411" y="15483"/>
                    <a:pt x="38823" y="19354"/>
                    <a:pt x="31764" y="27096"/>
                  </a:cubicBezTo>
                  <a:cubicBezTo>
                    <a:pt x="14117" y="46451"/>
                    <a:pt x="14117" y="73548"/>
                    <a:pt x="31764" y="92903"/>
                  </a:cubicBezTo>
                  <a:cubicBezTo>
                    <a:pt x="38823" y="100645"/>
                    <a:pt x="49411" y="104516"/>
                    <a:pt x="60000" y="104516"/>
                  </a:cubicBezTo>
                  <a:cubicBezTo>
                    <a:pt x="70588" y="104516"/>
                    <a:pt x="81176" y="100645"/>
                    <a:pt x="88235" y="92903"/>
                  </a:cubicBezTo>
                  <a:cubicBezTo>
                    <a:pt x="105882" y="73548"/>
                    <a:pt x="105882" y="46451"/>
                    <a:pt x="88235" y="27096"/>
                  </a:cubicBezTo>
                  <a:cubicBezTo>
                    <a:pt x="81176" y="19354"/>
                    <a:pt x="70588" y="15483"/>
                    <a:pt x="60000" y="15483"/>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69" name="Shape 69"/>
            <p:cNvSpPr/>
            <p:nvPr/>
          </p:nvSpPr>
          <p:spPr>
            <a:xfrm>
              <a:off x="952500" y="4763"/>
              <a:ext cx="152399" cy="908049"/>
            </a:xfrm>
            <a:custGeom>
              <a:pathLst>
                <a:path extrusionOk="0" h="120000" w="120000">
                  <a:moveTo>
                    <a:pt x="18750" y="120000"/>
                  </a:moveTo>
                  <a:lnTo>
                    <a:pt x="0" y="120000"/>
                  </a:lnTo>
                  <a:lnTo>
                    <a:pt x="0" y="39650"/>
                  </a:lnTo>
                  <a:lnTo>
                    <a:pt x="101250" y="0"/>
                  </a:lnTo>
                  <a:lnTo>
                    <a:pt x="120000" y="1258"/>
                  </a:lnTo>
                  <a:lnTo>
                    <a:pt x="18750" y="40279"/>
                  </a:lnTo>
                  <a:lnTo>
                    <a:pt x="18750" y="120000"/>
                  </a:lnTo>
                  <a:close/>
                </a:path>
              </a:pathLst>
            </a:custGeom>
            <a:gradFill>
              <a:gsLst>
                <a:gs pos="0">
                  <a:schemeClr val="dk2"/>
                </a:gs>
                <a:gs pos="100000">
                  <a:srgbClr val="B3FFFF"/>
                </a:gs>
              </a:gsLst>
              <a:lin ang="5400000" scaled="0"/>
            </a:gradFill>
            <a:ln>
              <a:noFill/>
            </a:ln>
          </p:spPr>
        </p:sp>
        <p:sp>
          <p:nvSpPr>
            <p:cNvPr id="70" name="Shape 70"/>
            <p:cNvSpPr/>
            <p:nvPr/>
          </p:nvSpPr>
          <p:spPr>
            <a:xfrm>
              <a:off x="866775" y="903287"/>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6000"/>
                    <a:pt x="12000" y="60000"/>
                  </a:cubicBezTo>
                  <a:cubicBezTo>
                    <a:pt x="12000" y="87000"/>
                    <a:pt x="33000" y="108000"/>
                    <a:pt x="60000" y="108000"/>
                  </a:cubicBezTo>
                  <a:cubicBezTo>
                    <a:pt x="87000" y="108000"/>
                    <a:pt x="108000" y="87000"/>
                    <a:pt x="108000" y="60000"/>
                  </a:cubicBezTo>
                  <a:cubicBezTo>
                    <a:pt x="108000" y="36000"/>
                    <a:pt x="87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71" name="Shape 71"/>
            <p:cNvSpPr/>
            <p:nvPr/>
          </p:nvSpPr>
          <p:spPr>
            <a:xfrm>
              <a:off x="890587" y="1554162"/>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4000"/>
                    <a:pt x="33000" y="108000"/>
                    <a:pt x="60000" y="108000"/>
                  </a:cubicBezTo>
                  <a:cubicBezTo>
                    <a:pt x="87000" y="108000"/>
                    <a:pt x="108000" y="84000"/>
                    <a:pt x="108000" y="60000"/>
                  </a:cubicBezTo>
                  <a:cubicBezTo>
                    <a:pt x="108000" y="33000"/>
                    <a:pt x="87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a:off x="738187" y="5622925"/>
              <a:ext cx="338137" cy="1216024"/>
            </a:xfrm>
            <a:custGeom>
              <a:pathLst>
                <a:path extrusionOk="0" h="120000" w="120000">
                  <a:moveTo>
                    <a:pt x="119999" y="120000"/>
                  </a:moveTo>
                  <a:lnTo>
                    <a:pt x="109859" y="120000"/>
                  </a:lnTo>
                  <a:lnTo>
                    <a:pt x="109859" y="72689"/>
                  </a:lnTo>
                  <a:lnTo>
                    <a:pt x="0" y="939"/>
                  </a:lnTo>
                  <a:lnTo>
                    <a:pt x="6760" y="0"/>
                  </a:lnTo>
                  <a:lnTo>
                    <a:pt x="119999" y="72219"/>
                  </a:lnTo>
                  <a:lnTo>
                    <a:pt x="119999" y="120000"/>
                  </a:lnTo>
                  <a:close/>
                </a:path>
              </a:pathLst>
            </a:custGeom>
            <a:gradFill>
              <a:gsLst>
                <a:gs pos="0">
                  <a:schemeClr val="dk2"/>
                </a:gs>
                <a:gs pos="100000">
                  <a:srgbClr val="B3FFFF"/>
                </a:gs>
              </a:gsLst>
              <a:lin ang="5400000" scaled="0"/>
            </a:gradFill>
            <a:ln>
              <a:noFill/>
            </a:ln>
          </p:spPr>
        </p:sp>
        <p:sp>
          <p:nvSpPr>
            <p:cNvPr id="73" name="Shape 73"/>
            <p:cNvSpPr/>
            <p:nvPr/>
          </p:nvSpPr>
          <p:spPr>
            <a:xfrm>
              <a:off x="647700" y="5480050"/>
              <a:ext cx="157162" cy="157162"/>
            </a:xfrm>
            <a:custGeom>
              <a:pathLst>
                <a:path extrusionOk="0" h="120000" w="120000">
                  <a:moveTo>
                    <a:pt x="61818" y="120000"/>
                  </a:moveTo>
                  <a:cubicBezTo>
                    <a:pt x="29090" y="120000"/>
                    <a:pt x="0" y="94545"/>
                    <a:pt x="0" y="61818"/>
                  </a:cubicBezTo>
                  <a:cubicBezTo>
                    <a:pt x="0" y="29090"/>
                    <a:pt x="29090" y="0"/>
                    <a:pt x="61818" y="0"/>
                  </a:cubicBezTo>
                  <a:cubicBezTo>
                    <a:pt x="94545" y="0"/>
                    <a:pt x="120000" y="29090"/>
                    <a:pt x="120000" y="61818"/>
                  </a:cubicBezTo>
                  <a:cubicBezTo>
                    <a:pt x="120000" y="94545"/>
                    <a:pt x="94545" y="120000"/>
                    <a:pt x="61818" y="120000"/>
                  </a:cubicBezTo>
                  <a:close/>
                  <a:moveTo>
                    <a:pt x="61818" y="14545"/>
                  </a:moveTo>
                  <a:cubicBezTo>
                    <a:pt x="36363" y="14545"/>
                    <a:pt x="14545" y="36363"/>
                    <a:pt x="14545" y="61818"/>
                  </a:cubicBezTo>
                  <a:cubicBezTo>
                    <a:pt x="14545" y="87272"/>
                    <a:pt x="36363" y="105454"/>
                    <a:pt x="61818" y="105454"/>
                  </a:cubicBezTo>
                  <a:cubicBezTo>
                    <a:pt x="83636" y="105454"/>
                    <a:pt x="105454" y="87272"/>
                    <a:pt x="105454" y="61818"/>
                  </a:cubicBezTo>
                  <a:cubicBezTo>
                    <a:pt x="105454" y="36363"/>
                    <a:pt x="83636" y="14545"/>
                    <a:pt x="61818" y="14545"/>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a:off x="66675" y="903287"/>
              <a:ext cx="190500" cy="190500"/>
            </a:xfrm>
            <a:custGeom>
              <a:pathLst>
                <a:path extrusionOk="0" h="120000" w="120000">
                  <a:moveTo>
                    <a:pt x="60000" y="120000"/>
                  </a:moveTo>
                  <a:cubicBezTo>
                    <a:pt x="27000" y="120000"/>
                    <a:pt x="0" y="93000"/>
                    <a:pt x="0" y="60000"/>
                  </a:cubicBezTo>
                  <a:cubicBezTo>
                    <a:pt x="0" y="27000"/>
                    <a:pt x="27000" y="0"/>
                    <a:pt x="60000" y="0"/>
                  </a:cubicBezTo>
                  <a:cubicBezTo>
                    <a:pt x="96000" y="0"/>
                    <a:pt x="120000" y="27000"/>
                    <a:pt x="120000" y="60000"/>
                  </a:cubicBezTo>
                  <a:cubicBezTo>
                    <a:pt x="120000" y="93000"/>
                    <a:pt x="96000" y="120000"/>
                    <a:pt x="60000" y="120000"/>
                  </a:cubicBezTo>
                  <a:close/>
                  <a:moveTo>
                    <a:pt x="60000" y="12000"/>
                  </a:moveTo>
                  <a:cubicBezTo>
                    <a:pt x="36000" y="12000"/>
                    <a:pt x="12000" y="36000"/>
                    <a:pt x="12000" y="60000"/>
                  </a:cubicBezTo>
                  <a:cubicBezTo>
                    <a:pt x="12000" y="87000"/>
                    <a:pt x="36000" y="108000"/>
                    <a:pt x="60000" y="108000"/>
                  </a:cubicBezTo>
                  <a:cubicBezTo>
                    <a:pt x="87000" y="108000"/>
                    <a:pt x="108000" y="87000"/>
                    <a:pt x="108000" y="60000"/>
                  </a:cubicBezTo>
                  <a:cubicBezTo>
                    <a:pt x="108000" y="36000"/>
                    <a:pt x="87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a:off x="0" y="3897312"/>
              <a:ext cx="133349" cy="266699"/>
            </a:xfrm>
            <a:custGeom>
              <a:pathLst>
                <a:path extrusionOk="0" h="120000" w="120000">
                  <a:moveTo>
                    <a:pt x="98571" y="120000"/>
                  </a:moveTo>
                  <a:lnTo>
                    <a:pt x="0" y="4285"/>
                  </a:lnTo>
                  <a:lnTo>
                    <a:pt x="17142" y="0"/>
                  </a:lnTo>
                  <a:lnTo>
                    <a:pt x="120000" y="115714"/>
                  </a:lnTo>
                  <a:lnTo>
                    <a:pt x="98571" y="120000"/>
                  </a:lnTo>
                  <a:close/>
                </a:path>
              </a:pathLst>
            </a:custGeom>
            <a:gradFill>
              <a:gsLst>
                <a:gs pos="0">
                  <a:schemeClr val="dk2"/>
                </a:gs>
                <a:gs pos="100000">
                  <a:srgbClr val="B3FFFF"/>
                </a:gs>
              </a:gsLst>
              <a:lin ang="5400000" scaled="0"/>
            </a:gradFill>
            <a:ln>
              <a:noFill/>
            </a:ln>
          </p:spPr>
        </p:sp>
        <p:sp>
          <p:nvSpPr>
            <p:cNvPr id="76" name="Shape 76"/>
            <p:cNvSpPr/>
            <p:nvPr/>
          </p:nvSpPr>
          <p:spPr>
            <a:xfrm>
              <a:off x="66675" y="4149725"/>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4000"/>
                    <a:pt x="33000" y="108000"/>
                    <a:pt x="60000" y="108000"/>
                  </a:cubicBezTo>
                  <a:cubicBezTo>
                    <a:pt x="87000" y="108000"/>
                    <a:pt x="108000" y="84000"/>
                    <a:pt x="108000" y="60000"/>
                  </a:cubicBezTo>
                  <a:cubicBezTo>
                    <a:pt x="108000" y="33000"/>
                    <a:pt x="87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77" name="Shape 77"/>
            <p:cNvSpPr/>
            <p:nvPr/>
          </p:nvSpPr>
          <p:spPr>
            <a:xfrm>
              <a:off x="0" y="1644650"/>
              <a:ext cx="133349" cy="269874"/>
            </a:xfrm>
            <a:custGeom>
              <a:pathLst>
                <a:path extrusionOk="0" h="120000" w="120000">
                  <a:moveTo>
                    <a:pt x="17142" y="120000"/>
                  </a:moveTo>
                  <a:lnTo>
                    <a:pt x="0" y="115764"/>
                  </a:lnTo>
                  <a:lnTo>
                    <a:pt x="98571" y="0"/>
                  </a:lnTo>
                  <a:lnTo>
                    <a:pt x="120000" y="4235"/>
                  </a:lnTo>
                  <a:lnTo>
                    <a:pt x="17142" y="120000"/>
                  </a:lnTo>
                  <a:close/>
                </a:path>
              </a:pathLst>
            </a:custGeom>
            <a:gradFill>
              <a:gsLst>
                <a:gs pos="0">
                  <a:schemeClr val="dk2"/>
                </a:gs>
                <a:gs pos="100000">
                  <a:srgbClr val="B3FFFF"/>
                </a:gs>
              </a:gsLst>
              <a:lin ang="5400000" scaled="0"/>
            </a:gradFill>
            <a:ln>
              <a:noFill/>
            </a:ln>
          </p:spPr>
        </p:sp>
        <p:sp>
          <p:nvSpPr>
            <p:cNvPr id="78" name="Shape 78"/>
            <p:cNvSpPr/>
            <p:nvPr/>
          </p:nvSpPr>
          <p:spPr>
            <a:xfrm>
              <a:off x="66675" y="1468437"/>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4000"/>
                    <a:pt x="33000" y="108000"/>
                    <a:pt x="60000" y="108000"/>
                  </a:cubicBezTo>
                  <a:cubicBezTo>
                    <a:pt x="87000" y="108000"/>
                    <a:pt x="108000" y="84000"/>
                    <a:pt x="108000" y="60000"/>
                  </a:cubicBezTo>
                  <a:cubicBezTo>
                    <a:pt x="108000" y="33000"/>
                    <a:pt x="87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79" name="Shape 79"/>
            <p:cNvSpPr/>
            <p:nvPr/>
          </p:nvSpPr>
          <p:spPr>
            <a:xfrm>
              <a:off x="695325" y="4763"/>
              <a:ext cx="309562" cy="1558924"/>
            </a:xfrm>
            <a:custGeom>
              <a:pathLst>
                <a:path extrusionOk="0" h="120000" w="120000">
                  <a:moveTo>
                    <a:pt x="120000" y="120000"/>
                  </a:moveTo>
                  <a:lnTo>
                    <a:pt x="108923" y="120000"/>
                  </a:lnTo>
                  <a:lnTo>
                    <a:pt x="108923" y="98370"/>
                  </a:lnTo>
                  <a:lnTo>
                    <a:pt x="0" y="76863"/>
                  </a:lnTo>
                  <a:lnTo>
                    <a:pt x="0" y="0"/>
                  </a:lnTo>
                  <a:lnTo>
                    <a:pt x="11076" y="0"/>
                  </a:lnTo>
                  <a:lnTo>
                    <a:pt x="11076" y="76130"/>
                  </a:lnTo>
                  <a:lnTo>
                    <a:pt x="120000" y="97270"/>
                  </a:lnTo>
                  <a:lnTo>
                    <a:pt x="120000" y="120000"/>
                  </a:lnTo>
                  <a:close/>
                </a:path>
              </a:pathLst>
            </a:custGeom>
            <a:gradFill>
              <a:gsLst>
                <a:gs pos="0">
                  <a:schemeClr val="dk2"/>
                </a:gs>
                <a:gs pos="100000">
                  <a:srgbClr val="B3FFFF"/>
                </a:gs>
              </a:gsLst>
              <a:lin ang="5400000" scaled="0"/>
            </a:gradFill>
            <a:ln>
              <a:noFill/>
            </a:ln>
          </p:spPr>
        </p:sp>
        <p:sp>
          <p:nvSpPr>
            <p:cNvPr id="80" name="Shape 80"/>
            <p:cNvSpPr/>
            <p:nvPr/>
          </p:nvSpPr>
          <p:spPr>
            <a:xfrm>
              <a:off x="57150" y="4881562"/>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81" name="Shape 81"/>
            <p:cNvSpPr/>
            <p:nvPr/>
          </p:nvSpPr>
          <p:spPr>
            <a:xfrm>
              <a:off x="138113" y="5060950"/>
              <a:ext cx="304799" cy="1778000"/>
            </a:xfrm>
            <a:custGeom>
              <a:pathLst>
                <a:path extrusionOk="0" h="120000" w="120000">
                  <a:moveTo>
                    <a:pt x="120000" y="120000"/>
                  </a:moveTo>
                  <a:lnTo>
                    <a:pt x="110625" y="120000"/>
                  </a:lnTo>
                  <a:lnTo>
                    <a:pt x="110625" y="38571"/>
                  </a:lnTo>
                  <a:lnTo>
                    <a:pt x="0" y="19607"/>
                  </a:lnTo>
                  <a:lnTo>
                    <a:pt x="0" y="0"/>
                  </a:lnTo>
                  <a:lnTo>
                    <a:pt x="9375" y="0"/>
                  </a:lnTo>
                  <a:lnTo>
                    <a:pt x="9375" y="18964"/>
                  </a:lnTo>
                  <a:lnTo>
                    <a:pt x="120000" y="37928"/>
                  </a:lnTo>
                  <a:lnTo>
                    <a:pt x="120000" y="120000"/>
                  </a:lnTo>
                  <a:close/>
                </a:path>
              </a:pathLst>
            </a:custGeom>
            <a:gradFill>
              <a:gsLst>
                <a:gs pos="0">
                  <a:schemeClr val="dk2"/>
                </a:gs>
                <a:gs pos="100000">
                  <a:srgbClr val="B3FFFF"/>
                </a:gs>
              </a:gsLst>
              <a:lin ang="5400000" scaled="0"/>
            </a:gradFill>
            <a:ln>
              <a:noFill/>
            </a:ln>
          </p:spPr>
        </p:sp>
        <p:sp>
          <p:nvSpPr>
            <p:cNvPr id="82" name="Shape 82"/>
            <p:cNvSpPr/>
            <p:nvPr/>
          </p:nvSpPr>
          <p:spPr>
            <a:xfrm>
              <a:off x="561975" y="6430962"/>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83" name="Shape 83"/>
            <p:cNvSpPr/>
            <p:nvPr/>
          </p:nvSpPr>
          <p:spPr>
            <a:xfrm>
              <a:off x="642937" y="6610350"/>
              <a:ext cx="23813" cy="242887"/>
            </a:xfrm>
            <a:prstGeom prst="rect">
              <a:avLst/>
            </a:pr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84" name="Shape 84"/>
            <p:cNvSpPr/>
            <p:nvPr/>
          </p:nvSpPr>
          <p:spPr>
            <a:xfrm>
              <a:off x="76200" y="6430962"/>
              <a:ext cx="190500" cy="188913"/>
            </a:xfrm>
            <a:custGeom>
              <a:pathLst>
                <a:path extrusionOk="0" h="120000" w="120000">
                  <a:moveTo>
                    <a:pt x="60000" y="120000"/>
                  </a:moveTo>
                  <a:cubicBezTo>
                    <a:pt x="27000" y="120000"/>
                    <a:pt x="0" y="93000"/>
                    <a:pt x="0" y="60000"/>
                  </a:cubicBezTo>
                  <a:cubicBezTo>
                    <a:pt x="0" y="27000"/>
                    <a:pt x="27000" y="0"/>
                    <a:pt x="60000" y="0"/>
                  </a:cubicBezTo>
                  <a:cubicBezTo>
                    <a:pt x="96000" y="0"/>
                    <a:pt x="120000" y="27000"/>
                    <a:pt x="120000" y="60000"/>
                  </a:cubicBezTo>
                  <a:cubicBezTo>
                    <a:pt x="120000" y="93000"/>
                    <a:pt x="96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85" name="Shape 85"/>
            <p:cNvSpPr/>
            <p:nvPr/>
          </p:nvSpPr>
          <p:spPr>
            <a:xfrm>
              <a:off x="0" y="5978525"/>
              <a:ext cx="190500" cy="461962"/>
            </a:xfrm>
            <a:custGeom>
              <a:pathLst>
                <a:path extrusionOk="0" h="120000" w="120000">
                  <a:moveTo>
                    <a:pt x="120000" y="120000"/>
                  </a:moveTo>
                  <a:lnTo>
                    <a:pt x="105000" y="120000"/>
                  </a:lnTo>
                  <a:lnTo>
                    <a:pt x="105000" y="47010"/>
                  </a:lnTo>
                  <a:lnTo>
                    <a:pt x="0" y="3711"/>
                  </a:lnTo>
                  <a:lnTo>
                    <a:pt x="12000" y="0"/>
                  </a:lnTo>
                  <a:lnTo>
                    <a:pt x="120000" y="44536"/>
                  </a:lnTo>
                  <a:lnTo>
                    <a:pt x="120000" y="120000"/>
                  </a:lnTo>
                  <a:close/>
                </a:path>
              </a:pathLst>
            </a:custGeom>
            <a:gradFill>
              <a:gsLst>
                <a:gs pos="0">
                  <a:schemeClr val="dk2"/>
                </a:gs>
                <a:gs pos="100000">
                  <a:srgbClr val="B3FFFF"/>
                </a:gs>
              </a:gsLst>
              <a:lin ang="5400000" scaled="0"/>
            </a:gradFill>
            <a:ln>
              <a:noFill/>
            </a:ln>
          </p:spPr>
        </p:sp>
        <p:sp>
          <p:nvSpPr>
            <p:cNvPr id="86" name="Shape 86"/>
            <p:cNvSpPr/>
            <p:nvPr/>
          </p:nvSpPr>
          <p:spPr>
            <a:xfrm>
              <a:off x="1014412" y="1801813"/>
              <a:ext cx="214312" cy="755649"/>
            </a:xfrm>
            <a:custGeom>
              <a:pathLst>
                <a:path extrusionOk="0" h="120000" w="120000">
                  <a:moveTo>
                    <a:pt x="10666" y="120000"/>
                  </a:moveTo>
                  <a:lnTo>
                    <a:pt x="0" y="120000"/>
                  </a:lnTo>
                  <a:lnTo>
                    <a:pt x="0" y="32268"/>
                  </a:lnTo>
                  <a:lnTo>
                    <a:pt x="112000" y="0"/>
                  </a:lnTo>
                  <a:lnTo>
                    <a:pt x="120000" y="2268"/>
                  </a:lnTo>
                  <a:lnTo>
                    <a:pt x="10666" y="33025"/>
                  </a:lnTo>
                  <a:lnTo>
                    <a:pt x="10666" y="120000"/>
                  </a:lnTo>
                  <a:close/>
                </a:path>
              </a:pathLst>
            </a:custGeom>
            <a:gradFill>
              <a:gsLst>
                <a:gs pos="0">
                  <a:schemeClr val="dk2"/>
                </a:gs>
                <a:gs pos="100000">
                  <a:srgbClr val="B3FFFF"/>
                </a:gs>
              </a:gsLst>
              <a:lin ang="5400000" scaled="0"/>
            </a:gradFill>
            <a:ln>
              <a:noFill/>
            </a:ln>
          </p:spPr>
        </p:sp>
        <p:sp>
          <p:nvSpPr>
            <p:cNvPr id="87" name="Shape 87"/>
            <p:cNvSpPr/>
            <p:nvPr/>
          </p:nvSpPr>
          <p:spPr>
            <a:xfrm>
              <a:off x="938212" y="2547938"/>
              <a:ext cx="166688" cy="160337"/>
            </a:xfrm>
            <a:custGeom>
              <a:pathLst>
                <a:path extrusionOk="0" h="120000" w="120000">
                  <a:moveTo>
                    <a:pt x="61714" y="120000"/>
                  </a:moveTo>
                  <a:cubicBezTo>
                    <a:pt x="27428" y="120000"/>
                    <a:pt x="0" y="91764"/>
                    <a:pt x="0" y="60000"/>
                  </a:cubicBezTo>
                  <a:cubicBezTo>
                    <a:pt x="0" y="24705"/>
                    <a:pt x="27428" y="0"/>
                    <a:pt x="61714" y="0"/>
                  </a:cubicBezTo>
                  <a:cubicBezTo>
                    <a:pt x="92571" y="0"/>
                    <a:pt x="120000" y="24705"/>
                    <a:pt x="120000" y="60000"/>
                  </a:cubicBezTo>
                  <a:cubicBezTo>
                    <a:pt x="120000" y="91764"/>
                    <a:pt x="92571" y="120000"/>
                    <a:pt x="61714" y="120000"/>
                  </a:cubicBezTo>
                  <a:close/>
                  <a:moveTo>
                    <a:pt x="61714" y="14117"/>
                  </a:moveTo>
                  <a:cubicBezTo>
                    <a:pt x="34285" y="14117"/>
                    <a:pt x="13714" y="35294"/>
                    <a:pt x="13714" y="60000"/>
                  </a:cubicBezTo>
                  <a:cubicBezTo>
                    <a:pt x="13714" y="84705"/>
                    <a:pt x="34285" y="105882"/>
                    <a:pt x="61714" y="105882"/>
                  </a:cubicBezTo>
                  <a:cubicBezTo>
                    <a:pt x="85714" y="105882"/>
                    <a:pt x="106285" y="84705"/>
                    <a:pt x="106285" y="60000"/>
                  </a:cubicBezTo>
                  <a:cubicBezTo>
                    <a:pt x="106285" y="35294"/>
                    <a:pt x="85714" y="14117"/>
                    <a:pt x="61714" y="14117"/>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88" name="Shape 88"/>
            <p:cNvSpPr/>
            <p:nvPr/>
          </p:nvSpPr>
          <p:spPr>
            <a:xfrm>
              <a:off x="595312" y="4763"/>
              <a:ext cx="638174" cy="4025899"/>
            </a:xfrm>
            <a:custGeom>
              <a:pathLst>
                <a:path extrusionOk="0" h="120000" w="120000">
                  <a:moveTo>
                    <a:pt x="120000" y="120000"/>
                  </a:moveTo>
                  <a:lnTo>
                    <a:pt x="115522" y="120000"/>
                  </a:lnTo>
                  <a:lnTo>
                    <a:pt x="115522" y="109353"/>
                  </a:lnTo>
                  <a:lnTo>
                    <a:pt x="0" y="91088"/>
                  </a:lnTo>
                  <a:lnTo>
                    <a:pt x="0" y="0"/>
                  </a:lnTo>
                  <a:lnTo>
                    <a:pt x="4477" y="0"/>
                  </a:lnTo>
                  <a:lnTo>
                    <a:pt x="4477" y="90662"/>
                  </a:lnTo>
                  <a:lnTo>
                    <a:pt x="120000" y="108927"/>
                  </a:lnTo>
                  <a:lnTo>
                    <a:pt x="120000" y="120000"/>
                  </a:lnTo>
                  <a:close/>
                </a:path>
              </a:pathLst>
            </a:custGeom>
            <a:gradFill>
              <a:gsLst>
                <a:gs pos="0">
                  <a:schemeClr val="dk2"/>
                </a:gs>
                <a:gs pos="100000">
                  <a:srgbClr val="B3FFFF"/>
                </a:gs>
              </a:gsLst>
              <a:lin ang="5400000" scaled="0"/>
            </a:gradFill>
            <a:ln>
              <a:noFill/>
            </a:ln>
          </p:spPr>
        </p:sp>
        <p:sp>
          <p:nvSpPr>
            <p:cNvPr id="89" name="Shape 89"/>
            <p:cNvSpPr/>
            <p:nvPr/>
          </p:nvSpPr>
          <p:spPr>
            <a:xfrm>
              <a:off x="1223962" y="1382712"/>
              <a:ext cx="142875" cy="476249"/>
            </a:xfrm>
            <a:custGeom>
              <a:pathLst>
                <a:path extrusionOk="0" h="120000" w="120000">
                  <a:moveTo>
                    <a:pt x="120000" y="120000"/>
                  </a:moveTo>
                  <a:lnTo>
                    <a:pt x="104000" y="120000"/>
                  </a:lnTo>
                  <a:lnTo>
                    <a:pt x="104000" y="33600"/>
                  </a:lnTo>
                  <a:lnTo>
                    <a:pt x="0" y="3600"/>
                  </a:lnTo>
                  <a:lnTo>
                    <a:pt x="12000" y="0"/>
                  </a:lnTo>
                  <a:lnTo>
                    <a:pt x="120000" y="32400"/>
                  </a:lnTo>
                  <a:lnTo>
                    <a:pt x="120000" y="120000"/>
                  </a:lnTo>
                  <a:close/>
                </a:path>
              </a:pathLst>
            </a:custGeom>
            <a:gradFill>
              <a:gsLst>
                <a:gs pos="0">
                  <a:schemeClr val="dk2"/>
                </a:gs>
                <a:gs pos="100000">
                  <a:srgbClr val="B3FFFF"/>
                </a:gs>
              </a:gsLst>
              <a:lin ang="5400000" scaled="0"/>
            </a:gradFill>
            <a:ln>
              <a:noFill/>
            </a:ln>
          </p:spPr>
        </p:sp>
        <p:sp>
          <p:nvSpPr>
            <p:cNvPr id="90" name="Shape 90"/>
            <p:cNvSpPr/>
            <p:nvPr/>
          </p:nvSpPr>
          <p:spPr>
            <a:xfrm>
              <a:off x="1300162" y="1849438"/>
              <a:ext cx="109537" cy="107949"/>
            </a:xfrm>
            <a:custGeom>
              <a:pathLst>
                <a:path extrusionOk="0" h="120000" w="120000">
                  <a:moveTo>
                    <a:pt x="62608" y="120000"/>
                  </a:moveTo>
                  <a:cubicBezTo>
                    <a:pt x="26086" y="120000"/>
                    <a:pt x="0" y="93913"/>
                    <a:pt x="0" y="62608"/>
                  </a:cubicBezTo>
                  <a:cubicBezTo>
                    <a:pt x="0" y="26086"/>
                    <a:pt x="26086" y="0"/>
                    <a:pt x="62608" y="0"/>
                  </a:cubicBezTo>
                  <a:cubicBezTo>
                    <a:pt x="93913" y="0"/>
                    <a:pt x="120000" y="26086"/>
                    <a:pt x="120000" y="62608"/>
                  </a:cubicBezTo>
                  <a:cubicBezTo>
                    <a:pt x="120000" y="93913"/>
                    <a:pt x="93913" y="120000"/>
                    <a:pt x="62608" y="120000"/>
                  </a:cubicBezTo>
                  <a:close/>
                  <a:moveTo>
                    <a:pt x="62608" y="20869"/>
                  </a:moveTo>
                  <a:cubicBezTo>
                    <a:pt x="41739" y="20869"/>
                    <a:pt x="20869" y="41739"/>
                    <a:pt x="20869" y="62608"/>
                  </a:cubicBezTo>
                  <a:cubicBezTo>
                    <a:pt x="20869" y="83478"/>
                    <a:pt x="41739" y="99130"/>
                    <a:pt x="62608" y="99130"/>
                  </a:cubicBezTo>
                  <a:cubicBezTo>
                    <a:pt x="83478" y="99130"/>
                    <a:pt x="99130" y="83478"/>
                    <a:pt x="99130" y="62608"/>
                  </a:cubicBezTo>
                  <a:cubicBezTo>
                    <a:pt x="99130" y="41739"/>
                    <a:pt x="83478" y="20869"/>
                    <a:pt x="62608" y="20869"/>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91" name="Shape 91"/>
            <p:cNvSpPr/>
            <p:nvPr/>
          </p:nvSpPr>
          <p:spPr>
            <a:xfrm>
              <a:off x="280987" y="3417887"/>
              <a:ext cx="142875" cy="474663"/>
            </a:xfrm>
            <a:custGeom>
              <a:pathLst>
                <a:path extrusionOk="0" h="120000" w="120000">
                  <a:moveTo>
                    <a:pt x="16000" y="120000"/>
                  </a:moveTo>
                  <a:lnTo>
                    <a:pt x="0" y="120000"/>
                  </a:lnTo>
                  <a:lnTo>
                    <a:pt x="0" y="32107"/>
                  </a:lnTo>
                  <a:lnTo>
                    <a:pt x="108000" y="0"/>
                  </a:lnTo>
                  <a:lnTo>
                    <a:pt x="120000" y="3210"/>
                  </a:lnTo>
                  <a:lnTo>
                    <a:pt x="16000" y="33311"/>
                  </a:lnTo>
                  <a:lnTo>
                    <a:pt x="16000" y="120000"/>
                  </a:lnTo>
                  <a:close/>
                </a:path>
              </a:pathLst>
            </a:custGeom>
            <a:gradFill>
              <a:gsLst>
                <a:gs pos="0">
                  <a:schemeClr val="dk2"/>
                </a:gs>
                <a:gs pos="100000">
                  <a:srgbClr val="B3FFFF"/>
                </a:gs>
              </a:gsLst>
              <a:lin ang="5400000" scaled="0"/>
            </a:gradFill>
            <a:ln>
              <a:noFill/>
            </a:ln>
          </p:spPr>
        </p:sp>
        <p:sp>
          <p:nvSpPr>
            <p:cNvPr id="92" name="Shape 92"/>
            <p:cNvSpPr/>
            <p:nvPr/>
          </p:nvSpPr>
          <p:spPr>
            <a:xfrm>
              <a:off x="238125" y="3883025"/>
              <a:ext cx="109537" cy="109537"/>
            </a:xfrm>
            <a:custGeom>
              <a:pathLst>
                <a:path extrusionOk="0" h="120000" w="120000">
                  <a:moveTo>
                    <a:pt x="57391" y="120000"/>
                  </a:moveTo>
                  <a:cubicBezTo>
                    <a:pt x="26086" y="120000"/>
                    <a:pt x="0" y="93913"/>
                    <a:pt x="0" y="62608"/>
                  </a:cubicBezTo>
                  <a:cubicBezTo>
                    <a:pt x="0" y="26086"/>
                    <a:pt x="26086" y="0"/>
                    <a:pt x="57391" y="0"/>
                  </a:cubicBezTo>
                  <a:cubicBezTo>
                    <a:pt x="88695" y="0"/>
                    <a:pt x="120000" y="26086"/>
                    <a:pt x="120000" y="62608"/>
                  </a:cubicBezTo>
                  <a:cubicBezTo>
                    <a:pt x="120000" y="93913"/>
                    <a:pt x="88695" y="120000"/>
                    <a:pt x="57391" y="120000"/>
                  </a:cubicBezTo>
                  <a:close/>
                  <a:moveTo>
                    <a:pt x="57391" y="20869"/>
                  </a:moveTo>
                  <a:cubicBezTo>
                    <a:pt x="36521" y="20869"/>
                    <a:pt x="20869" y="41739"/>
                    <a:pt x="20869" y="62608"/>
                  </a:cubicBezTo>
                  <a:cubicBezTo>
                    <a:pt x="20869" y="83478"/>
                    <a:pt x="36521" y="99130"/>
                    <a:pt x="57391" y="99130"/>
                  </a:cubicBezTo>
                  <a:cubicBezTo>
                    <a:pt x="78260" y="99130"/>
                    <a:pt x="99130" y="83478"/>
                    <a:pt x="99130" y="62608"/>
                  </a:cubicBezTo>
                  <a:cubicBezTo>
                    <a:pt x="99130" y="41739"/>
                    <a:pt x="78260" y="20869"/>
                    <a:pt x="57391" y="20869"/>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93" name="Shape 93"/>
            <p:cNvSpPr/>
            <p:nvPr/>
          </p:nvSpPr>
          <p:spPr>
            <a:xfrm>
              <a:off x="4763" y="2166938"/>
              <a:ext cx="114300" cy="452438"/>
            </a:xfrm>
            <a:custGeom>
              <a:pathLst>
                <a:path extrusionOk="0" h="120000" w="120000">
                  <a:moveTo>
                    <a:pt x="10000" y="119999"/>
                  </a:moveTo>
                  <a:lnTo>
                    <a:pt x="0" y="116210"/>
                  </a:lnTo>
                  <a:lnTo>
                    <a:pt x="100000" y="90947"/>
                  </a:lnTo>
                  <a:lnTo>
                    <a:pt x="100000" y="0"/>
                  </a:lnTo>
                  <a:lnTo>
                    <a:pt x="120000" y="0"/>
                  </a:lnTo>
                  <a:lnTo>
                    <a:pt x="120000" y="93473"/>
                  </a:lnTo>
                  <a:lnTo>
                    <a:pt x="10000" y="119999"/>
                  </a:lnTo>
                  <a:close/>
                </a:path>
              </a:pathLst>
            </a:custGeom>
            <a:gradFill>
              <a:gsLst>
                <a:gs pos="0">
                  <a:schemeClr val="dk2"/>
                </a:gs>
                <a:gs pos="100000">
                  <a:srgbClr val="B3FFFF"/>
                </a:gs>
              </a:gsLst>
              <a:lin ang="5400000" scaled="0"/>
            </a:gradFill>
            <a:ln>
              <a:noFill/>
            </a:ln>
          </p:spPr>
        </p:sp>
        <p:sp>
          <p:nvSpPr>
            <p:cNvPr id="94" name="Shape 94"/>
            <p:cNvSpPr/>
            <p:nvPr/>
          </p:nvSpPr>
          <p:spPr>
            <a:xfrm>
              <a:off x="52388" y="2066925"/>
              <a:ext cx="109537" cy="109537"/>
            </a:xfrm>
            <a:custGeom>
              <a:pathLst>
                <a:path extrusionOk="0" h="120000" w="120000">
                  <a:moveTo>
                    <a:pt x="62608" y="120000"/>
                  </a:moveTo>
                  <a:cubicBezTo>
                    <a:pt x="26086" y="120000"/>
                    <a:pt x="0" y="93913"/>
                    <a:pt x="0" y="62608"/>
                  </a:cubicBezTo>
                  <a:cubicBezTo>
                    <a:pt x="0" y="26086"/>
                    <a:pt x="26086" y="0"/>
                    <a:pt x="62608" y="0"/>
                  </a:cubicBezTo>
                  <a:cubicBezTo>
                    <a:pt x="93913" y="0"/>
                    <a:pt x="120000" y="26086"/>
                    <a:pt x="120000" y="62608"/>
                  </a:cubicBezTo>
                  <a:cubicBezTo>
                    <a:pt x="120000" y="93913"/>
                    <a:pt x="93913" y="120000"/>
                    <a:pt x="62608" y="120000"/>
                  </a:cubicBezTo>
                  <a:close/>
                  <a:moveTo>
                    <a:pt x="62608" y="20869"/>
                  </a:moveTo>
                  <a:cubicBezTo>
                    <a:pt x="41739" y="20869"/>
                    <a:pt x="20869" y="41739"/>
                    <a:pt x="20869" y="62608"/>
                  </a:cubicBezTo>
                  <a:cubicBezTo>
                    <a:pt x="20869" y="83478"/>
                    <a:pt x="41739" y="99130"/>
                    <a:pt x="62608" y="99130"/>
                  </a:cubicBezTo>
                  <a:cubicBezTo>
                    <a:pt x="83478" y="99130"/>
                    <a:pt x="99130" y="83478"/>
                    <a:pt x="99130" y="62608"/>
                  </a:cubicBezTo>
                  <a:cubicBezTo>
                    <a:pt x="99130" y="41739"/>
                    <a:pt x="83478" y="20869"/>
                    <a:pt x="62608" y="20869"/>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95" name="Shape 95"/>
            <p:cNvSpPr/>
            <p:nvPr/>
          </p:nvSpPr>
          <p:spPr>
            <a:xfrm>
              <a:off x="1228725" y="4662487"/>
              <a:ext cx="23813" cy="2181224"/>
            </a:xfrm>
            <a:prstGeom prst="rect">
              <a:avLst/>
            </a:pr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96" name="Shape 96"/>
            <p:cNvSpPr/>
            <p:nvPr/>
          </p:nvSpPr>
          <p:spPr>
            <a:xfrm>
              <a:off x="1319212" y="5041900"/>
              <a:ext cx="371474" cy="1801813"/>
            </a:xfrm>
            <a:custGeom>
              <a:pathLst>
                <a:path extrusionOk="0" h="120000" w="120000">
                  <a:moveTo>
                    <a:pt x="7692" y="120000"/>
                  </a:moveTo>
                  <a:lnTo>
                    <a:pt x="0" y="120000"/>
                  </a:lnTo>
                  <a:lnTo>
                    <a:pt x="0" y="54449"/>
                  </a:lnTo>
                  <a:lnTo>
                    <a:pt x="0" y="54132"/>
                  </a:lnTo>
                  <a:lnTo>
                    <a:pt x="112307" y="0"/>
                  </a:lnTo>
                  <a:lnTo>
                    <a:pt x="120000" y="634"/>
                  </a:lnTo>
                  <a:lnTo>
                    <a:pt x="7692" y="54766"/>
                  </a:lnTo>
                  <a:lnTo>
                    <a:pt x="7692" y="120000"/>
                  </a:lnTo>
                  <a:close/>
                </a:path>
              </a:pathLst>
            </a:custGeom>
            <a:gradFill>
              <a:gsLst>
                <a:gs pos="0">
                  <a:schemeClr val="dk2"/>
                </a:gs>
                <a:gs pos="100000">
                  <a:srgbClr val="B3FFFF"/>
                </a:gs>
              </a:gsLst>
              <a:lin ang="5400000" scaled="0"/>
            </a:gradFill>
            <a:ln>
              <a:noFill/>
            </a:ln>
          </p:spPr>
        </p:sp>
        <p:sp>
          <p:nvSpPr>
            <p:cNvPr id="97" name="Shape 97"/>
            <p:cNvSpPr/>
            <p:nvPr/>
          </p:nvSpPr>
          <p:spPr>
            <a:xfrm>
              <a:off x="1147762" y="4481512"/>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98" name="Shape 98"/>
            <p:cNvSpPr/>
            <p:nvPr/>
          </p:nvSpPr>
          <p:spPr>
            <a:xfrm>
              <a:off x="819150" y="3983037"/>
              <a:ext cx="347662" cy="2860674"/>
            </a:xfrm>
            <a:custGeom>
              <a:pathLst>
                <a:path extrusionOk="0" h="120000" w="120000">
                  <a:moveTo>
                    <a:pt x="120000" y="120000"/>
                  </a:moveTo>
                  <a:lnTo>
                    <a:pt x="110136" y="120000"/>
                  </a:lnTo>
                  <a:lnTo>
                    <a:pt x="110136" y="78912"/>
                  </a:lnTo>
                  <a:lnTo>
                    <a:pt x="0" y="199"/>
                  </a:lnTo>
                  <a:lnTo>
                    <a:pt x="8219" y="0"/>
                  </a:lnTo>
                  <a:lnTo>
                    <a:pt x="120000" y="78912"/>
                  </a:lnTo>
                  <a:lnTo>
                    <a:pt x="120000" y="120000"/>
                  </a:lnTo>
                  <a:close/>
                </a:path>
              </a:pathLst>
            </a:custGeom>
            <a:gradFill>
              <a:gsLst>
                <a:gs pos="0">
                  <a:schemeClr val="dk2"/>
                </a:gs>
                <a:gs pos="100000">
                  <a:srgbClr val="B3FFFF"/>
                </a:gs>
              </a:gsLst>
              <a:lin ang="5400000" scaled="0"/>
            </a:gradFill>
            <a:ln>
              <a:noFill/>
            </a:ln>
          </p:spPr>
        </p:sp>
        <p:sp>
          <p:nvSpPr>
            <p:cNvPr id="99" name="Shape 99"/>
            <p:cNvSpPr/>
            <p:nvPr/>
          </p:nvSpPr>
          <p:spPr>
            <a:xfrm>
              <a:off x="728662" y="3806825"/>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4000"/>
                    <a:pt x="33000" y="108000"/>
                    <a:pt x="60000" y="108000"/>
                  </a:cubicBezTo>
                  <a:cubicBezTo>
                    <a:pt x="87000" y="108000"/>
                    <a:pt x="108000" y="84000"/>
                    <a:pt x="108000" y="60000"/>
                  </a:cubicBezTo>
                  <a:cubicBezTo>
                    <a:pt x="108000" y="33000"/>
                    <a:pt x="87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100" name="Shape 100"/>
            <p:cNvSpPr/>
            <p:nvPr/>
          </p:nvSpPr>
          <p:spPr>
            <a:xfrm>
              <a:off x="1624012" y="4867275"/>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101" name="Shape 101"/>
            <p:cNvSpPr/>
            <p:nvPr/>
          </p:nvSpPr>
          <p:spPr>
            <a:xfrm>
              <a:off x="1404937" y="5422900"/>
              <a:ext cx="371474" cy="1425574"/>
            </a:xfrm>
            <a:custGeom>
              <a:pathLst>
                <a:path extrusionOk="0" h="120000" w="120000">
                  <a:moveTo>
                    <a:pt x="9230" y="120000"/>
                  </a:moveTo>
                  <a:lnTo>
                    <a:pt x="0" y="120000"/>
                  </a:lnTo>
                  <a:lnTo>
                    <a:pt x="0" y="68819"/>
                  </a:lnTo>
                  <a:lnTo>
                    <a:pt x="0" y="68418"/>
                  </a:lnTo>
                  <a:lnTo>
                    <a:pt x="113846" y="0"/>
                  </a:lnTo>
                  <a:lnTo>
                    <a:pt x="120000" y="801"/>
                  </a:lnTo>
                  <a:lnTo>
                    <a:pt x="9230" y="69220"/>
                  </a:lnTo>
                  <a:lnTo>
                    <a:pt x="9230" y="120000"/>
                  </a:lnTo>
                  <a:close/>
                </a:path>
              </a:pathLst>
            </a:custGeom>
            <a:gradFill>
              <a:gsLst>
                <a:gs pos="0">
                  <a:schemeClr val="dk2"/>
                </a:gs>
                <a:gs pos="100000">
                  <a:srgbClr val="B3FFFF"/>
                </a:gs>
              </a:gsLst>
              <a:lin ang="5400000" scaled="0"/>
            </a:gradFill>
            <a:ln>
              <a:noFill/>
            </a:ln>
          </p:spPr>
        </p:sp>
        <p:sp>
          <p:nvSpPr>
            <p:cNvPr id="102" name="Shape 102"/>
            <p:cNvSpPr/>
            <p:nvPr/>
          </p:nvSpPr>
          <p:spPr>
            <a:xfrm>
              <a:off x="1666875" y="5945187"/>
              <a:ext cx="152399" cy="912813"/>
            </a:xfrm>
            <a:custGeom>
              <a:pathLst>
                <a:path extrusionOk="0" h="120000" w="120000">
                  <a:moveTo>
                    <a:pt x="18750" y="120000"/>
                  </a:moveTo>
                  <a:lnTo>
                    <a:pt x="0" y="118747"/>
                  </a:lnTo>
                  <a:lnTo>
                    <a:pt x="101250" y="79930"/>
                  </a:lnTo>
                  <a:lnTo>
                    <a:pt x="101250" y="0"/>
                  </a:lnTo>
                  <a:lnTo>
                    <a:pt x="120000" y="0"/>
                  </a:lnTo>
                  <a:lnTo>
                    <a:pt x="120000" y="80556"/>
                  </a:lnTo>
                  <a:lnTo>
                    <a:pt x="18750" y="120000"/>
                  </a:lnTo>
                  <a:close/>
                </a:path>
              </a:pathLst>
            </a:custGeom>
            <a:gradFill>
              <a:gsLst>
                <a:gs pos="0">
                  <a:schemeClr val="dk2"/>
                </a:gs>
                <a:gs pos="100000">
                  <a:srgbClr val="B3FFFF"/>
                </a:gs>
              </a:gsLst>
              <a:lin ang="5400000" scaled="0"/>
            </a:gradFill>
            <a:ln>
              <a:noFill/>
            </a:ln>
          </p:spPr>
        </p:sp>
        <p:sp>
          <p:nvSpPr>
            <p:cNvPr id="103" name="Shape 103"/>
            <p:cNvSpPr/>
            <p:nvPr/>
          </p:nvSpPr>
          <p:spPr>
            <a:xfrm>
              <a:off x="1709738" y="5246687"/>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104" name="Shape 104"/>
            <p:cNvSpPr/>
            <p:nvPr/>
          </p:nvSpPr>
          <p:spPr>
            <a:xfrm>
              <a:off x="1709738" y="5764212"/>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105" name="Shape 105"/>
            <p:cNvSpPr/>
            <p:nvPr/>
          </p:nvSpPr>
          <p:spPr>
            <a:xfrm>
              <a:off x="1766888" y="6330950"/>
              <a:ext cx="419099" cy="527050"/>
            </a:xfrm>
            <a:custGeom>
              <a:pathLst>
                <a:path extrusionOk="0" h="120000" w="120000">
                  <a:moveTo>
                    <a:pt x="5454" y="119999"/>
                  </a:moveTo>
                  <a:lnTo>
                    <a:pt x="0" y="117831"/>
                  </a:lnTo>
                  <a:lnTo>
                    <a:pt x="20454" y="74457"/>
                  </a:lnTo>
                  <a:lnTo>
                    <a:pt x="115909" y="0"/>
                  </a:lnTo>
                  <a:lnTo>
                    <a:pt x="120000" y="4337"/>
                  </a:lnTo>
                  <a:lnTo>
                    <a:pt x="27272" y="77710"/>
                  </a:lnTo>
                  <a:lnTo>
                    <a:pt x="5454" y="119999"/>
                  </a:lnTo>
                  <a:close/>
                </a:path>
              </a:pathLst>
            </a:custGeom>
            <a:gradFill>
              <a:gsLst>
                <a:gs pos="0">
                  <a:schemeClr val="dk2"/>
                </a:gs>
                <a:gs pos="100000">
                  <a:srgbClr val="B3FFFF"/>
                </a:gs>
              </a:gsLst>
              <a:lin ang="5400000" scaled="0"/>
            </a:gradFill>
            <a:ln>
              <a:noFill/>
            </a:ln>
          </p:spPr>
        </p:sp>
        <p:sp>
          <p:nvSpPr>
            <p:cNvPr id="106" name="Shape 106"/>
            <p:cNvSpPr/>
            <p:nvPr/>
          </p:nvSpPr>
          <p:spPr>
            <a:xfrm>
              <a:off x="2147888" y="6221412"/>
              <a:ext cx="157162" cy="147638"/>
            </a:xfrm>
            <a:custGeom>
              <a:pathLst>
                <a:path extrusionOk="0" h="120000" w="120000">
                  <a:moveTo>
                    <a:pt x="58181" y="120000"/>
                  </a:moveTo>
                  <a:cubicBezTo>
                    <a:pt x="43636" y="120000"/>
                    <a:pt x="29090" y="112258"/>
                    <a:pt x="18181" y="100645"/>
                  </a:cubicBezTo>
                  <a:cubicBezTo>
                    <a:pt x="7272" y="92903"/>
                    <a:pt x="0" y="77419"/>
                    <a:pt x="0" y="58064"/>
                  </a:cubicBezTo>
                  <a:cubicBezTo>
                    <a:pt x="0" y="42580"/>
                    <a:pt x="7272" y="27096"/>
                    <a:pt x="18181" y="15483"/>
                  </a:cubicBezTo>
                  <a:cubicBezTo>
                    <a:pt x="29090" y="3870"/>
                    <a:pt x="43636" y="0"/>
                    <a:pt x="58181" y="0"/>
                  </a:cubicBezTo>
                  <a:cubicBezTo>
                    <a:pt x="72727" y="0"/>
                    <a:pt x="87272" y="3870"/>
                    <a:pt x="98181" y="15483"/>
                  </a:cubicBezTo>
                  <a:cubicBezTo>
                    <a:pt x="120000" y="38709"/>
                    <a:pt x="120000" y="77419"/>
                    <a:pt x="98181" y="100645"/>
                  </a:cubicBezTo>
                  <a:cubicBezTo>
                    <a:pt x="87272" y="112258"/>
                    <a:pt x="72727" y="120000"/>
                    <a:pt x="58181" y="120000"/>
                  </a:cubicBezTo>
                  <a:close/>
                  <a:moveTo>
                    <a:pt x="58181" y="15483"/>
                  </a:moveTo>
                  <a:cubicBezTo>
                    <a:pt x="47272" y="15483"/>
                    <a:pt x="36363" y="19354"/>
                    <a:pt x="29090" y="27096"/>
                  </a:cubicBezTo>
                  <a:cubicBezTo>
                    <a:pt x="21818" y="34838"/>
                    <a:pt x="14545" y="46451"/>
                    <a:pt x="14545" y="58064"/>
                  </a:cubicBezTo>
                  <a:cubicBezTo>
                    <a:pt x="14545" y="73548"/>
                    <a:pt x="21818" y="81290"/>
                    <a:pt x="29090" y="92903"/>
                  </a:cubicBezTo>
                  <a:cubicBezTo>
                    <a:pt x="36363" y="100645"/>
                    <a:pt x="47272" y="104516"/>
                    <a:pt x="58181" y="104516"/>
                  </a:cubicBezTo>
                  <a:cubicBezTo>
                    <a:pt x="69090" y="104516"/>
                    <a:pt x="80000" y="100645"/>
                    <a:pt x="87272" y="92903"/>
                  </a:cubicBezTo>
                  <a:cubicBezTo>
                    <a:pt x="105454" y="73548"/>
                    <a:pt x="105454" y="46451"/>
                    <a:pt x="87272" y="27096"/>
                  </a:cubicBezTo>
                  <a:cubicBezTo>
                    <a:pt x="80000" y="19354"/>
                    <a:pt x="69090" y="15483"/>
                    <a:pt x="58181" y="15483"/>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107" name="Shape 107"/>
            <p:cNvSpPr/>
            <p:nvPr/>
          </p:nvSpPr>
          <p:spPr>
            <a:xfrm>
              <a:off x="504825" y="9525"/>
              <a:ext cx="233363" cy="5103813"/>
            </a:xfrm>
            <a:custGeom>
              <a:pathLst>
                <a:path extrusionOk="0" h="120000" w="120000">
                  <a:moveTo>
                    <a:pt x="107755" y="120000"/>
                  </a:moveTo>
                  <a:lnTo>
                    <a:pt x="105306" y="102793"/>
                  </a:lnTo>
                  <a:lnTo>
                    <a:pt x="0" y="70954"/>
                  </a:lnTo>
                  <a:lnTo>
                    <a:pt x="0" y="0"/>
                  </a:lnTo>
                  <a:lnTo>
                    <a:pt x="12244" y="0"/>
                  </a:lnTo>
                  <a:lnTo>
                    <a:pt x="12244" y="70842"/>
                  </a:lnTo>
                  <a:lnTo>
                    <a:pt x="117551" y="102793"/>
                  </a:lnTo>
                  <a:lnTo>
                    <a:pt x="120000" y="120000"/>
                  </a:lnTo>
                  <a:lnTo>
                    <a:pt x="107755" y="120000"/>
                  </a:lnTo>
                  <a:close/>
                </a:path>
              </a:pathLst>
            </a:custGeom>
            <a:gradFill>
              <a:gsLst>
                <a:gs pos="0">
                  <a:schemeClr val="dk2"/>
                </a:gs>
                <a:gs pos="100000">
                  <a:srgbClr val="B3FFFF"/>
                </a:gs>
              </a:gsLst>
              <a:lin ang="5400000" scaled="0"/>
            </a:gradFill>
            <a:ln>
              <a:noFill/>
            </a:ln>
          </p:spPr>
        </p:sp>
        <p:sp>
          <p:nvSpPr>
            <p:cNvPr id="108" name="Shape 108"/>
            <p:cNvSpPr/>
            <p:nvPr/>
          </p:nvSpPr>
          <p:spPr>
            <a:xfrm>
              <a:off x="633412" y="5103812"/>
              <a:ext cx="185738" cy="185738"/>
            </a:xfrm>
            <a:custGeom>
              <a:pathLst>
                <a:path extrusionOk="0" h="120000" w="120000">
                  <a:moveTo>
                    <a:pt x="61538" y="120000"/>
                  </a:moveTo>
                  <a:cubicBezTo>
                    <a:pt x="27692" y="120000"/>
                    <a:pt x="0" y="92307"/>
                    <a:pt x="0" y="58461"/>
                  </a:cubicBezTo>
                  <a:cubicBezTo>
                    <a:pt x="0" y="27692"/>
                    <a:pt x="27692" y="0"/>
                    <a:pt x="61538" y="0"/>
                  </a:cubicBezTo>
                  <a:cubicBezTo>
                    <a:pt x="92307" y="0"/>
                    <a:pt x="120000" y="27692"/>
                    <a:pt x="120000" y="58461"/>
                  </a:cubicBezTo>
                  <a:cubicBezTo>
                    <a:pt x="120000" y="92307"/>
                    <a:pt x="92307" y="120000"/>
                    <a:pt x="61538" y="120000"/>
                  </a:cubicBezTo>
                  <a:close/>
                  <a:moveTo>
                    <a:pt x="61538" y="12307"/>
                  </a:moveTo>
                  <a:cubicBezTo>
                    <a:pt x="33846" y="12307"/>
                    <a:pt x="12307" y="33846"/>
                    <a:pt x="12307" y="58461"/>
                  </a:cubicBezTo>
                  <a:cubicBezTo>
                    <a:pt x="12307" y="86153"/>
                    <a:pt x="33846" y="107692"/>
                    <a:pt x="61538" y="107692"/>
                  </a:cubicBezTo>
                  <a:cubicBezTo>
                    <a:pt x="86153" y="107692"/>
                    <a:pt x="107692" y="86153"/>
                    <a:pt x="107692" y="58461"/>
                  </a:cubicBezTo>
                  <a:cubicBezTo>
                    <a:pt x="107692" y="33846"/>
                    <a:pt x="86153" y="12307"/>
                    <a:pt x="61538" y="12307"/>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grpSp>
      <p:sp>
        <p:nvSpPr>
          <p:cNvPr id="109" name="Shape 109"/>
          <p:cNvSpPr txBox="1"/>
          <p:nvPr>
            <p:ph type="ctrTitle"/>
          </p:nvPr>
        </p:nvSpPr>
        <p:spPr>
          <a:xfrm>
            <a:off x="1876424" y="1122362"/>
            <a:ext cx="8791575" cy="2387600"/>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Questrial"/>
              <a:buNone/>
              <a:defRPr b="0" i="0" sz="48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0" name="Shape 110"/>
          <p:cNvSpPr txBox="1"/>
          <p:nvPr>
            <p:ph idx="1" type="subTitle"/>
          </p:nvPr>
        </p:nvSpPr>
        <p:spPr>
          <a:xfrm>
            <a:off x="1876424" y="3602037"/>
            <a:ext cx="8791575" cy="1655761"/>
          </a:xfrm>
          <a:prstGeom prst="rect">
            <a:avLst/>
          </a:prstGeom>
          <a:noFill/>
          <a:ln>
            <a:noFill/>
          </a:ln>
        </p:spPr>
        <p:txBody>
          <a:bodyPr anchorCtr="0" anchor="t" bIns="91425" lIns="91425" rIns="91425" tIns="91425"/>
          <a:lstStyle>
            <a:lvl1pPr indent="0" lvl="0" marL="0" marR="0" rtl="0" algn="l">
              <a:lnSpc>
                <a:spcPct val="120000"/>
              </a:lnSpc>
              <a:spcBef>
                <a:spcPts val="1000"/>
              </a:spcBef>
              <a:buClr>
                <a:schemeClr val="dk2"/>
              </a:buClr>
              <a:buFont typeface="Arial"/>
              <a:buNone/>
              <a:defRPr b="0" i="0" sz="2000" u="none" cap="none" strike="noStrike">
                <a:solidFill>
                  <a:schemeClr val="dk2"/>
                </a:solidFill>
                <a:latin typeface="Questrial"/>
                <a:ea typeface="Questrial"/>
                <a:cs typeface="Questrial"/>
                <a:sym typeface="Questrial"/>
              </a:defRPr>
            </a:lvl1pPr>
            <a:lvl2pPr indent="0" lvl="1" marL="457200" marR="0" rtl="0" algn="ctr">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2pPr>
            <a:lvl3pPr indent="0" lvl="2" marL="914400" marR="0" rtl="0" algn="ctr">
              <a:lnSpc>
                <a:spcPct val="120000"/>
              </a:lnSpc>
              <a:spcBef>
                <a:spcPts val="500"/>
              </a:spcBef>
              <a:buClr>
                <a:schemeClr val="dk1"/>
              </a:buClr>
              <a:buFont typeface="Arial"/>
              <a:buNone/>
              <a:defRPr b="0" i="0" sz="1800" u="none" cap="none" strike="noStrike">
                <a:solidFill>
                  <a:schemeClr val="dk1"/>
                </a:solidFill>
                <a:latin typeface="Questrial"/>
                <a:ea typeface="Questrial"/>
                <a:cs typeface="Questrial"/>
                <a:sym typeface="Questrial"/>
              </a:defRPr>
            </a:lvl3pPr>
            <a:lvl4pPr indent="0" lvl="3" marL="1371600" marR="0" rtl="0" algn="ctr">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4pPr>
            <a:lvl5pPr indent="0" lvl="4" marL="1828800" marR="0" rtl="0" algn="ctr">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5pPr>
            <a:lvl6pPr indent="0" lvl="5" marL="2286000" marR="0" rtl="0" algn="ctr">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6pPr>
            <a:lvl7pPr indent="0" lvl="6" marL="2743200" marR="0" rtl="0" algn="ctr">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7pPr>
            <a:lvl8pPr indent="0" lvl="7" marL="3200400" marR="0" rtl="0" algn="ctr">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8pPr>
            <a:lvl9pPr indent="0" lvl="8" marL="3657600" marR="0" rtl="0" algn="ctr">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9pPr>
          </a:lstStyle>
          <a:p/>
        </p:txBody>
      </p:sp>
      <p:sp>
        <p:nvSpPr>
          <p:cNvPr id="111" name="Shape 111"/>
          <p:cNvSpPr txBox="1"/>
          <p:nvPr>
            <p:ph idx="10" type="dt"/>
          </p:nvPr>
        </p:nvSpPr>
        <p:spPr>
          <a:xfrm>
            <a:off x="7077510" y="5410201"/>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50" u="none" cap="none" strike="noStrike">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12" name="Shape 112"/>
          <p:cNvSpPr txBox="1"/>
          <p:nvPr>
            <p:ph idx="11" type="ftr"/>
          </p:nvPr>
        </p:nvSpPr>
        <p:spPr>
          <a:xfrm>
            <a:off x="1876424" y="5410201"/>
            <a:ext cx="5124886" cy="365125"/>
          </a:xfrm>
          <a:prstGeom prst="rect">
            <a:avLst/>
          </a:prstGeom>
          <a:noFill/>
          <a:ln>
            <a:noFill/>
          </a:ln>
        </p:spPr>
        <p:txBody>
          <a:bodyPr anchorCtr="0" anchor="ctr" bIns="91425" lIns="91425" rIns="91425" tIns="91425"/>
          <a:lstStyle>
            <a:lvl1pPr indent="0" lvl="0" marL="0" marR="0" rtl="0" algn="l">
              <a:spcBef>
                <a:spcPts val="0"/>
              </a:spcBef>
              <a:buNone/>
              <a:defRPr b="0" i="0" sz="1050" u="none" cap="none" strike="noStrike">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13" name="Shape 113"/>
          <p:cNvSpPr txBox="1"/>
          <p:nvPr>
            <p:ph idx="12" type="sldNum"/>
          </p:nvPr>
        </p:nvSpPr>
        <p:spPr>
          <a:xfrm>
            <a:off x="9896910" y="5410198"/>
            <a:ext cx="771088"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50" u="none" cap="none" strike="noStrike">
                <a:solidFill>
                  <a:srgbClr val="888888"/>
                </a:solidFill>
                <a:latin typeface="Questrial"/>
                <a:ea typeface="Questrial"/>
                <a:cs typeface="Questrial"/>
                <a:sym typeface="Quest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anoramic Picture with Caption">
    <p:spTree>
      <p:nvGrpSpPr>
        <p:cNvPr id="165" name="Shape 165"/>
        <p:cNvGrpSpPr/>
        <p:nvPr/>
      </p:nvGrpSpPr>
      <p:grpSpPr>
        <a:xfrm>
          <a:off x="0" y="0"/>
          <a:ext cx="0" cy="0"/>
          <a:chOff x="0" y="0"/>
          <a:chExt cx="0" cy="0"/>
        </a:xfrm>
      </p:grpSpPr>
      <p:sp>
        <p:nvSpPr>
          <p:cNvPr id="166" name="Shape 166"/>
          <p:cNvSpPr txBox="1"/>
          <p:nvPr>
            <p:ph type="title"/>
          </p:nvPr>
        </p:nvSpPr>
        <p:spPr>
          <a:xfrm>
            <a:off x="1141409" y="4304664"/>
            <a:ext cx="9912355" cy="819355"/>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Questrial"/>
              <a:buNone/>
              <a:defRPr b="0" i="0" sz="32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67" name="Shape 167"/>
          <p:cNvSpPr/>
          <p:nvPr>
            <p:ph idx="2" type="pic"/>
          </p:nvPr>
        </p:nvSpPr>
        <p:spPr>
          <a:xfrm>
            <a:off x="1141411" y="606425"/>
            <a:ext cx="9912353" cy="3299777"/>
          </a:xfrm>
          <a:prstGeom prst="round2DiagRect">
            <a:avLst>
              <a:gd fmla="val 4860" name="adj1"/>
              <a:gd fmla="val 0" name="adj2"/>
            </a:avLst>
          </a:prstGeom>
          <a:noFill/>
          <a:ln cap="sq" cmpd="sng" w="19050">
            <a:solidFill>
              <a:srgbClr val="3B95DE">
                <a:alpha val="60000"/>
              </a:srgbClr>
            </a:solidFill>
            <a:prstDash val="solid"/>
            <a:miter/>
            <a:headEnd len="med" w="med" type="none"/>
            <a:tailEnd len="med" w="med" type="none"/>
          </a:ln>
          <a:effectLst>
            <a:outerShdw blurRad="88900" rotWithShape="0" algn="t" dir="5400000" dist="38100">
              <a:srgbClr val="000000">
                <a:alpha val="40000"/>
              </a:srgbClr>
            </a:outerShdw>
          </a:effectLst>
        </p:spPr>
        <p:txBody>
          <a:bodyPr anchorCtr="0" anchor="t" bIns="91425" lIns="91425" rIns="91425" tIns="91425"/>
          <a:lstStyle>
            <a:lvl1pPr indent="-228600" lvl="0" marL="228600" marR="0" rtl="0" algn="l">
              <a:lnSpc>
                <a:spcPct val="120000"/>
              </a:lnSpc>
              <a:spcBef>
                <a:spcPts val="1000"/>
              </a:spcBef>
              <a:buClr>
                <a:schemeClr val="dk1"/>
              </a:buClr>
              <a:buFont typeface="Arial"/>
              <a:buNone/>
              <a:defRPr b="0" i="0" sz="3200" u="none" cap="none" strike="noStrike">
                <a:solidFill>
                  <a:schemeClr val="dk1"/>
                </a:solidFill>
                <a:latin typeface="Questrial"/>
                <a:ea typeface="Questrial"/>
                <a:cs typeface="Questrial"/>
                <a:sym typeface="Questrial"/>
              </a:defRPr>
            </a:lvl1pPr>
            <a:lvl2pPr indent="-69850" lvl="1" marL="685800" marR="0" rtl="0" algn="l">
              <a:lnSpc>
                <a:spcPct val="120000"/>
              </a:lnSpc>
              <a:spcBef>
                <a:spcPts val="500"/>
              </a:spcBef>
              <a:buClr>
                <a:schemeClr val="dk1"/>
              </a:buClr>
              <a:buSzPct val="125000"/>
              <a:buFont typeface="Arial"/>
              <a:buChar char="•"/>
              <a:defRPr b="0" i="0" sz="2000" u="none" cap="none" strike="noStrike">
                <a:solidFill>
                  <a:schemeClr val="dk1"/>
                </a:solidFill>
                <a:latin typeface="Questrial"/>
                <a:ea typeface="Questrial"/>
                <a:cs typeface="Questrial"/>
                <a:sym typeface="Questrial"/>
              </a:defRPr>
            </a:lvl2pPr>
            <a:lvl3pPr indent="-85725" lvl="2" marL="1143000" marR="0" rtl="0" algn="l">
              <a:lnSpc>
                <a:spcPct val="120000"/>
              </a:lnSpc>
              <a:spcBef>
                <a:spcPts val="500"/>
              </a:spcBef>
              <a:buClr>
                <a:schemeClr val="dk1"/>
              </a:buClr>
              <a:buSzPct val="125000"/>
              <a:buFont typeface="Arial"/>
              <a:buChar char="•"/>
              <a:defRPr b="0" i="0" sz="1800" u="none" cap="none" strike="noStrike">
                <a:solidFill>
                  <a:schemeClr val="dk1"/>
                </a:solidFill>
                <a:latin typeface="Questrial"/>
                <a:ea typeface="Questrial"/>
                <a:cs typeface="Questrial"/>
                <a:sym typeface="Questrial"/>
              </a:defRPr>
            </a:lvl3pPr>
            <a:lvl4pPr indent="-101600" lvl="3" marL="16002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4pPr>
            <a:lvl5pPr indent="-101600" lvl="4" marL="20574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5pPr>
            <a:lvl6pPr indent="-117475" lvl="5" marL="25146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6pPr>
            <a:lvl7pPr indent="-117475" lvl="6" marL="29718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7pPr>
            <a:lvl8pPr indent="-117475" lvl="7" marL="34290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8pPr>
            <a:lvl9pPr indent="-117475" lvl="8" marL="38862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168" name="Shape 168"/>
          <p:cNvSpPr txBox="1"/>
          <p:nvPr>
            <p:ph idx="1" type="body"/>
          </p:nvPr>
        </p:nvSpPr>
        <p:spPr>
          <a:xfrm>
            <a:off x="1141363" y="5124019"/>
            <a:ext cx="9910858" cy="682471"/>
          </a:xfrm>
          <a:prstGeom prst="rect">
            <a:avLst/>
          </a:prstGeom>
          <a:noFill/>
          <a:ln>
            <a:noFill/>
          </a:ln>
        </p:spPr>
        <p:txBody>
          <a:bodyPr anchorCtr="0" anchor="t" bIns="91425" lIns="91425" rIns="91425" tIns="91425"/>
          <a:lstStyle>
            <a:lvl1pPr indent="0" lvl="0" marL="0" marR="0" rtl="0" algn="l">
              <a:lnSpc>
                <a:spcPct val="120000"/>
              </a:lnSpc>
              <a:spcBef>
                <a:spcPts val="1000"/>
              </a:spcBef>
              <a:buClr>
                <a:schemeClr val="dk1"/>
              </a:buClr>
              <a:buFont typeface="Arial"/>
              <a:buNone/>
              <a:defRPr b="0" i="0" sz="1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4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169" name="Shape 169"/>
          <p:cNvSpPr txBox="1"/>
          <p:nvPr>
            <p:ph idx="10" type="dt"/>
          </p:nvPr>
        </p:nvSpPr>
        <p:spPr>
          <a:xfrm>
            <a:off x="7456921" y="5883276"/>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70" name="Shape 170"/>
          <p:cNvSpPr txBox="1"/>
          <p:nvPr>
            <p:ph idx="11" type="ftr"/>
          </p:nvPr>
        </p:nvSpPr>
        <p:spPr>
          <a:xfrm>
            <a:off x="1141411" y="5883275"/>
            <a:ext cx="6239308" cy="365125"/>
          </a:xfrm>
          <a:prstGeom prst="rect">
            <a:avLst/>
          </a:prstGeom>
          <a:noFill/>
          <a:ln>
            <a:noFill/>
          </a:ln>
        </p:spPr>
        <p:txBody>
          <a:bodyPr anchorCtr="0" anchor="ctr" bIns="91425" lIns="91425" rIns="91425" tIns="91425"/>
          <a:lstStyle>
            <a:lvl1pPr indent="0" lvl="0" marL="0" marR="0" rtl="0" algn="l">
              <a:spcBef>
                <a:spcPts val="0"/>
              </a:spcBef>
              <a:buNone/>
              <a:defRPr sz="1050" cap="none">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71" name="Shape 171"/>
          <p:cNvSpPr txBox="1"/>
          <p:nvPr>
            <p:ph idx="12" type="sldNum"/>
          </p:nvPr>
        </p:nvSpPr>
        <p:spPr>
          <a:xfrm>
            <a:off x="10276321" y="5883273"/>
            <a:ext cx="771088"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50">
                <a:solidFill>
                  <a:srgbClr val="888888"/>
                </a:solidFill>
                <a:latin typeface="Questrial"/>
                <a:ea typeface="Questrial"/>
                <a:cs typeface="Questrial"/>
                <a:sym typeface="Quest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172" name="Shape 172"/>
        <p:cNvGrpSpPr/>
        <p:nvPr/>
      </p:nvGrpSpPr>
      <p:grpSpPr>
        <a:xfrm>
          <a:off x="0" y="0"/>
          <a:ext cx="0" cy="0"/>
          <a:chOff x="0" y="0"/>
          <a:chExt cx="0" cy="0"/>
        </a:xfrm>
      </p:grpSpPr>
      <p:sp>
        <p:nvSpPr>
          <p:cNvPr id="173" name="Shape 173"/>
          <p:cNvSpPr txBox="1"/>
          <p:nvPr>
            <p:ph type="title"/>
          </p:nvPr>
        </p:nvSpPr>
        <p:spPr>
          <a:xfrm>
            <a:off x="1141455" y="609600"/>
            <a:ext cx="9905955" cy="342900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4" name="Shape 174"/>
          <p:cNvSpPr txBox="1"/>
          <p:nvPr>
            <p:ph idx="1" type="body"/>
          </p:nvPr>
        </p:nvSpPr>
        <p:spPr>
          <a:xfrm>
            <a:off x="1141409" y="4419598"/>
            <a:ext cx="9904458" cy="1371598"/>
          </a:xfrm>
          <a:prstGeom prst="rect">
            <a:avLst/>
          </a:prstGeom>
          <a:noFill/>
          <a:ln>
            <a:noFill/>
          </a:ln>
        </p:spPr>
        <p:txBody>
          <a:bodyPr anchorCtr="0" anchor="ctr" bIns="91425" lIns="91425" rIns="91425" tIns="91425"/>
          <a:lstStyle>
            <a:lvl1pPr indent="0" lvl="0" marL="0" marR="0" rtl="0" algn="l">
              <a:lnSpc>
                <a:spcPct val="120000"/>
              </a:lnSpc>
              <a:spcBef>
                <a:spcPts val="1000"/>
              </a:spcBef>
              <a:buClr>
                <a:schemeClr val="dk1"/>
              </a:buClr>
              <a:buFont typeface="Arial"/>
              <a:buNone/>
              <a:defRPr b="0" i="0" sz="18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4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175" name="Shape 175"/>
          <p:cNvSpPr txBox="1"/>
          <p:nvPr>
            <p:ph idx="10" type="dt"/>
          </p:nvPr>
        </p:nvSpPr>
        <p:spPr>
          <a:xfrm>
            <a:off x="7456921" y="5883276"/>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76" name="Shape 176"/>
          <p:cNvSpPr txBox="1"/>
          <p:nvPr>
            <p:ph idx="11" type="ftr"/>
          </p:nvPr>
        </p:nvSpPr>
        <p:spPr>
          <a:xfrm>
            <a:off x="1141411" y="5883275"/>
            <a:ext cx="6239308" cy="365125"/>
          </a:xfrm>
          <a:prstGeom prst="rect">
            <a:avLst/>
          </a:prstGeom>
          <a:noFill/>
          <a:ln>
            <a:noFill/>
          </a:ln>
        </p:spPr>
        <p:txBody>
          <a:bodyPr anchorCtr="0" anchor="ctr" bIns="91425" lIns="91425" rIns="91425" tIns="91425"/>
          <a:lstStyle>
            <a:lvl1pPr indent="0" lvl="0" marL="0" marR="0" rtl="0" algn="l">
              <a:spcBef>
                <a:spcPts val="0"/>
              </a:spcBef>
              <a:buNone/>
              <a:defRPr sz="1050" cap="none">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77" name="Shape 177"/>
          <p:cNvSpPr txBox="1"/>
          <p:nvPr>
            <p:ph idx="12" type="sldNum"/>
          </p:nvPr>
        </p:nvSpPr>
        <p:spPr>
          <a:xfrm>
            <a:off x="10276321" y="5883273"/>
            <a:ext cx="771088"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50">
                <a:solidFill>
                  <a:srgbClr val="888888"/>
                </a:solidFill>
                <a:latin typeface="Questrial"/>
                <a:ea typeface="Questrial"/>
                <a:cs typeface="Questrial"/>
                <a:sym typeface="Quest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178" name="Shape 178"/>
        <p:cNvGrpSpPr/>
        <p:nvPr/>
      </p:nvGrpSpPr>
      <p:grpSpPr>
        <a:xfrm>
          <a:off x="0" y="0"/>
          <a:ext cx="0" cy="0"/>
          <a:chOff x="0" y="0"/>
          <a:chExt cx="0" cy="0"/>
        </a:xfrm>
      </p:grpSpPr>
      <p:sp>
        <p:nvSpPr>
          <p:cNvPr id="179" name="Shape 179"/>
          <p:cNvSpPr txBox="1"/>
          <p:nvPr>
            <p:ph type="title"/>
          </p:nvPr>
        </p:nvSpPr>
        <p:spPr>
          <a:xfrm>
            <a:off x="1446212" y="609599"/>
            <a:ext cx="9302752" cy="2748429"/>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80" name="Shape 180"/>
          <p:cNvSpPr txBox="1"/>
          <p:nvPr>
            <p:ph idx="1" type="body"/>
          </p:nvPr>
        </p:nvSpPr>
        <p:spPr>
          <a:xfrm>
            <a:off x="1720643" y="3365557"/>
            <a:ext cx="8752299" cy="548967"/>
          </a:xfrm>
          <a:prstGeom prst="rect">
            <a:avLst/>
          </a:prstGeom>
          <a:noFill/>
          <a:ln>
            <a:noFill/>
          </a:ln>
        </p:spPr>
        <p:txBody>
          <a:bodyPr anchorCtr="0" anchor="t" bIns="91425" lIns="91425" rIns="91425" tIns="91425"/>
          <a:lstStyle>
            <a:lvl1pPr indent="0" lvl="0" marL="0" marR="0" rtl="0" algn="l">
              <a:lnSpc>
                <a:spcPct val="120000"/>
              </a:lnSpc>
              <a:spcBef>
                <a:spcPts val="1000"/>
              </a:spcBef>
              <a:buClr>
                <a:schemeClr val="dk1"/>
              </a:buClr>
              <a:buFont typeface="Arial"/>
              <a:buNone/>
              <a:defRPr b="0" i="0" sz="1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4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181" name="Shape 181"/>
          <p:cNvSpPr txBox="1"/>
          <p:nvPr>
            <p:ph idx="2" type="body"/>
          </p:nvPr>
        </p:nvSpPr>
        <p:spPr>
          <a:xfrm>
            <a:off x="1141411" y="4309919"/>
            <a:ext cx="9906002" cy="1489496"/>
          </a:xfrm>
          <a:prstGeom prst="rect">
            <a:avLst/>
          </a:prstGeom>
          <a:noFill/>
          <a:ln>
            <a:noFill/>
          </a:ln>
        </p:spPr>
        <p:txBody>
          <a:bodyPr anchorCtr="0" anchor="ctr" bIns="91425" lIns="91425" rIns="91425" tIns="91425"/>
          <a:lstStyle>
            <a:lvl1pPr indent="0" lvl="0" marL="0" marR="0" rtl="0" algn="l">
              <a:lnSpc>
                <a:spcPct val="120000"/>
              </a:lnSpc>
              <a:spcBef>
                <a:spcPts val="1000"/>
              </a:spcBef>
              <a:buClr>
                <a:schemeClr val="dk1"/>
              </a:buClr>
              <a:buFont typeface="Arial"/>
              <a:buNone/>
              <a:defRPr b="0" i="0" sz="18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4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182" name="Shape 182"/>
          <p:cNvSpPr txBox="1"/>
          <p:nvPr>
            <p:ph idx="10" type="dt"/>
          </p:nvPr>
        </p:nvSpPr>
        <p:spPr>
          <a:xfrm>
            <a:off x="7456921" y="5883276"/>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83" name="Shape 183"/>
          <p:cNvSpPr txBox="1"/>
          <p:nvPr>
            <p:ph idx="11" type="ftr"/>
          </p:nvPr>
        </p:nvSpPr>
        <p:spPr>
          <a:xfrm>
            <a:off x="1141411" y="5883275"/>
            <a:ext cx="6239308" cy="365125"/>
          </a:xfrm>
          <a:prstGeom prst="rect">
            <a:avLst/>
          </a:prstGeom>
          <a:noFill/>
          <a:ln>
            <a:noFill/>
          </a:ln>
        </p:spPr>
        <p:txBody>
          <a:bodyPr anchorCtr="0" anchor="ctr" bIns="91425" lIns="91425" rIns="91425" tIns="91425"/>
          <a:lstStyle>
            <a:lvl1pPr indent="0" lvl="0" marL="0" marR="0" rtl="0" algn="l">
              <a:spcBef>
                <a:spcPts val="0"/>
              </a:spcBef>
              <a:buNone/>
              <a:defRPr sz="1050" cap="none">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84" name="Shape 184"/>
          <p:cNvSpPr txBox="1"/>
          <p:nvPr>
            <p:ph idx="12" type="sldNum"/>
          </p:nvPr>
        </p:nvSpPr>
        <p:spPr>
          <a:xfrm>
            <a:off x="10276321" y="5883273"/>
            <a:ext cx="771088"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50">
                <a:solidFill>
                  <a:srgbClr val="888888"/>
                </a:solidFill>
                <a:latin typeface="Questrial"/>
                <a:ea typeface="Questrial"/>
                <a:cs typeface="Questrial"/>
                <a:sym typeface="Questrial"/>
              </a:rPr>
              <a:t>‹#›</a:t>
            </a:fld>
          </a:p>
        </p:txBody>
      </p:sp>
      <p:sp>
        <p:nvSpPr>
          <p:cNvPr id="185" name="Shape 185"/>
          <p:cNvSpPr txBox="1"/>
          <p:nvPr/>
        </p:nvSpPr>
        <p:spPr>
          <a:xfrm>
            <a:off x="903512" y="732393"/>
            <a:ext cx="609599" cy="584776"/>
          </a:xfrm>
          <a:prstGeom prst="rect">
            <a:avLst/>
          </a:prstGeom>
          <a:noFill/>
          <a:ln>
            <a:noFill/>
          </a:ln>
        </p:spPr>
        <p:txBody>
          <a:bodyPr anchorCtr="0" anchor="ctr" bIns="45700" lIns="91425" rIns="91425" tIns="45700">
            <a:noAutofit/>
          </a:bodyPr>
          <a:lstStyle/>
          <a:p>
            <a:pPr indent="0" lvl="0" marL="0" marR="0" rtl="0" algn="r">
              <a:spcBef>
                <a:spcPts val="0"/>
              </a:spcBef>
              <a:buClr>
                <a:schemeClr val="dk1"/>
              </a:buClr>
              <a:buSzPct val="25000"/>
              <a:buFont typeface="Questrial"/>
              <a:buNone/>
            </a:pPr>
            <a:r>
              <a:rPr b="0" lang="en-US" sz="8000" cap="none">
                <a:solidFill>
                  <a:schemeClr val="dk1"/>
                </a:solidFill>
                <a:latin typeface="Questrial"/>
                <a:ea typeface="Questrial"/>
                <a:cs typeface="Questrial"/>
                <a:sym typeface="Questrial"/>
              </a:rPr>
              <a:t>“</a:t>
            </a:r>
          </a:p>
        </p:txBody>
      </p:sp>
      <p:sp>
        <p:nvSpPr>
          <p:cNvPr id="186" name="Shape 186"/>
          <p:cNvSpPr txBox="1"/>
          <p:nvPr/>
        </p:nvSpPr>
        <p:spPr>
          <a:xfrm>
            <a:off x="10537370" y="2764972"/>
            <a:ext cx="609599" cy="584776"/>
          </a:xfrm>
          <a:prstGeom prst="rect">
            <a:avLst/>
          </a:prstGeom>
          <a:noFill/>
          <a:ln>
            <a:noFill/>
          </a:ln>
        </p:spPr>
        <p:txBody>
          <a:bodyPr anchorCtr="0" anchor="ctr" bIns="45700" lIns="91425" rIns="91425" tIns="45700">
            <a:noAutofit/>
          </a:bodyPr>
          <a:lstStyle/>
          <a:p>
            <a:pPr indent="0" lvl="0" marL="0" marR="0" rtl="0" algn="r">
              <a:spcBef>
                <a:spcPts val="0"/>
              </a:spcBef>
              <a:buClr>
                <a:schemeClr val="dk1"/>
              </a:buClr>
              <a:buSzPct val="25000"/>
              <a:buFont typeface="Questrial"/>
              <a:buNone/>
            </a:pPr>
            <a:r>
              <a:rPr b="0" lang="en-US" sz="8000" cap="none">
                <a:solidFill>
                  <a:schemeClr val="dk1"/>
                </a:solidFill>
                <a:latin typeface="Questrial"/>
                <a:ea typeface="Questrial"/>
                <a:cs typeface="Questrial"/>
                <a:sym typeface="Quest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187" name="Shape 187"/>
        <p:cNvGrpSpPr/>
        <p:nvPr/>
      </p:nvGrpSpPr>
      <p:grpSpPr>
        <a:xfrm>
          <a:off x="0" y="0"/>
          <a:ext cx="0" cy="0"/>
          <a:chOff x="0" y="0"/>
          <a:chExt cx="0" cy="0"/>
        </a:xfrm>
      </p:grpSpPr>
      <p:sp>
        <p:nvSpPr>
          <p:cNvPr id="188" name="Shape 188"/>
          <p:cNvSpPr txBox="1"/>
          <p:nvPr>
            <p:ph type="title"/>
          </p:nvPr>
        </p:nvSpPr>
        <p:spPr>
          <a:xfrm>
            <a:off x="1141409" y="2134041"/>
            <a:ext cx="9906000" cy="2511834"/>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89" name="Shape 189"/>
          <p:cNvSpPr txBox="1"/>
          <p:nvPr>
            <p:ph idx="1" type="body"/>
          </p:nvPr>
        </p:nvSpPr>
        <p:spPr>
          <a:xfrm>
            <a:off x="1141363" y="4657655"/>
            <a:ext cx="9904505" cy="1140643"/>
          </a:xfrm>
          <a:prstGeom prst="rect">
            <a:avLst/>
          </a:prstGeom>
          <a:noFill/>
          <a:ln>
            <a:noFill/>
          </a:ln>
        </p:spPr>
        <p:txBody>
          <a:bodyPr anchorCtr="0" anchor="t" bIns="91425" lIns="91425" rIns="91425" tIns="91425"/>
          <a:lstStyle>
            <a:lvl1pPr indent="0" lvl="0" marL="0" marR="0" rtl="0" algn="l">
              <a:lnSpc>
                <a:spcPct val="120000"/>
              </a:lnSpc>
              <a:spcBef>
                <a:spcPts val="1000"/>
              </a:spcBef>
              <a:buClr>
                <a:schemeClr val="dk1"/>
              </a:buClr>
              <a:buFont typeface="Arial"/>
              <a:buNone/>
              <a:defRPr b="0" i="0" sz="18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4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190" name="Shape 190"/>
          <p:cNvSpPr txBox="1"/>
          <p:nvPr>
            <p:ph idx="10" type="dt"/>
          </p:nvPr>
        </p:nvSpPr>
        <p:spPr>
          <a:xfrm>
            <a:off x="7456921" y="5883276"/>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91" name="Shape 191"/>
          <p:cNvSpPr txBox="1"/>
          <p:nvPr>
            <p:ph idx="11" type="ftr"/>
          </p:nvPr>
        </p:nvSpPr>
        <p:spPr>
          <a:xfrm>
            <a:off x="1141411" y="5883275"/>
            <a:ext cx="6239308" cy="365125"/>
          </a:xfrm>
          <a:prstGeom prst="rect">
            <a:avLst/>
          </a:prstGeom>
          <a:noFill/>
          <a:ln>
            <a:noFill/>
          </a:ln>
        </p:spPr>
        <p:txBody>
          <a:bodyPr anchorCtr="0" anchor="ctr" bIns="91425" lIns="91425" rIns="91425" tIns="91425"/>
          <a:lstStyle>
            <a:lvl1pPr indent="0" lvl="0" marL="0" marR="0" rtl="0" algn="l">
              <a:spcBef>
                <a:spcPts val="0"/>
              </a:spcBef>
              <a:buNone/>
              <a:defRPr sz="1050" cap="none">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92" name="Shape 192"/>
          <p:cNvSpPr txBox="1"/>
          <p:nvPr>
            <p:ph idx="12" type="sldNum"/>
          </p:nvPr>
        </p:nvSpPr>
        <p:spPr>
          <a:xfrm>
            <a:off x="10276321" y="5883273"/>
            <a:ext cx="771088"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50">
                <a:solidFill>
                  <a:srgbClr val="888888"/>
                </a:solidFill>
                <a:latin typeface="Questrial"/>
                <a:ea typeface="Questrial"/>
                <a:cs typeface="Questrial"/>
                <a:sym typeface="Quest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Column">
    <p:spTree>
      <p:nvGrpSpPr>
        <p:cNvPr id="193" name="Shape 193"/>
        <p:cNvGrpSpPr/>
        <p:nvPr/>
      </p:nvGrpSpPr>
      <p:grpSpPr>
        <a:xfrm>
          <a:off x="0" y="0"/>
          <a:ext cx="0" cy="0"/>
          <a:chOff x="0" y="0"/>
          <a:chExt cx="0" cy="0"/>
        </a:xfrm>
      </p:grpSpPr>
      <p:sp>
        <p:nvSpPr>
          <p:cNvPr id="194" name="Shape 194"/>
          <p:cNvSpPr txBox="1"/>
          <p:nvPr>
            <p:ph type="title"/>
          </p:nvPr>
        </p:nvSpPr>
        <p:spPr>
          <a:xfrm>
            <a:off x="1141412" y="609600"/>
            <a:ext cx="9905997" cy="1904999"/>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5" name="Shape 195"/>
          <p:cNvSpPr txBox="1"/>
          <p:nvPr>
            <p:ph idx="1" type="body"/>
          </p:nvPr>
        </p:nvSpPr>
        <p:spPr>
          <a:xfrm>
            <a:off x="1141409" y="2674463"/>
            <a:ext cx="3196899" cy="685799"/>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0" i="0" sz="2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1" i="0" sz="20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1" i="0" sz="18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196" name="Shape 196"/>
          <p:cNvSpPr txBox="1"/>
          <p:nvPr>
            <p:ph idx="2" type="body"/>
          </p:nvPr>
        </p:nvSpPr>
        <p:spPr>
          <a:xfrm>
            <a:off x="1127917" y="3360262"/>
            <a:ext cx="3208734" cy="2430935"/>
          </a:xfrm>
          <a:prstGeom prst="rect">
            <a:avLst/>
          </a:prstGeom>
          <a:noFill/>
          <a:ln>
            <a:noFill/>
          </a:ln>
        </p:spPr>
        <p:txBody>
          <a:bodyPr anchorCtr="0" anchor="t" bIns="91425" lIns="91425" rIns="91425" tIns="91425"/>
          <a:lstStyle>
            <a:lvl1pPr indent="0" lvl="0" marL="0" marR="0" rtl="0" algn="l">
              <a:lnSpc>
                <a:spcPct val="120000"/>
              </a:lnSpc>
              <a:spcBef>
                <a:spcPts val="1000"/>
              </a:spcBef>
              <a:buClr>
                <a:schemeClr val="dk1"/>
              </a:buClr>
              <a:buFont typeface="Arial"/>
              <a:buNone/>
              <a:defRPr b="0" i="0" sz="1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9pPr>
          </a:lstStyle>
          <a:p/>
        </p:txBody>
      </p:sp>
      <p:sp>
        <p:nvSpPr>
          <p:cNvPr id="197" name="Shape 197"/>
          <p:cNvSpPr txBox="1"/>
          <p:nvPr>
            <p:ph idx="3" type="body"/>
          </p:nvPr>
        </p:nvSpPr>
        <p:spPr>
          <a:xfrm>
            <a:off x="4514766" y="2677634"/>
            <a:ext cx="3184385" cy="685799"/>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0" i="0" sz="2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1" i="0" sz="20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1" i="0" sz="18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198" name="Shape 198"/>
          <p:cNvSpPr txBox="1"/>
          <p:nvPr>
            <p:ph idx="4" type="body"/>
          </p:nvPr>
        </p:nvSpPr>
        <p:spPr>
          <a:xfrm>
            <a:off x="4504212" y="3363435"/>
            <a:ext cx="3195829" cy="2430935"/>
          </a:xfrm>
          <a:prstGeom prst="rect">
            <a:avLst/>
          </a:prstGeom>
          <a:noFill/>
          <a:ln>
            <a:noFill/>
          </a:ln>
        </p:spPr>
        <p:txBody>
          <a:bodyPr anchorCtr="0" anchor="t" bIns="91425" lIns="91425" rIns="91425" tIns="91425"/>
          <a:lstStyle>
            <a:lvl1pPr indent="0" lvl="0" marL="0" marR="0" rtl="0" algn="l">
              <a:lnSpc>
                <a:spcPct val="120000"/>
              </a:lnSpc>
              <a:spcBef>
                <a:spcPts val="1000"/>
              </a:spcBef>
              <a:buClr>
                <a:schemeClr val="dk1"/>
              </a:buClr>
              <a:buFont typeface="Arial"/>
              <a:buNone/>
              <a:defRPr b="0" i="0" sz="1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9pPr>
          </a:lstStyle>
          <a:p/>
        </p:txBody>
      </p:sp>
      <p:sp>
        <p:nvSpPr>
          <p:cNvPr id="199" name="Shape 199"/>
          <p:cNvSpPr txBox="1"/>
          <p:nvPr>
            <p:ph idx="5" type="body"/>
          </p:nvPr>
        </p:nvSpPr>
        <p:spPr>
          <a:xfrm>
            <a:off x="7852442" y="2674463"/>
            <a:ext cx="3194967" cy="685799"/>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0" i="0" sz="2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1" i="0" sz="20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1" i="0" sz="18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200" name="Shape 200"/>
          <p:cNvSpPr txBox="1"/>
          <p:nvPr>
            <p:ph idx="6" type="body"/>
          </p:nvPr>
        </p:nvSpPr>
        <p:spPr>
          <a:xfrm>
            <a:off x="7852442" y="3360262"/>
            <a:ext cx="3194967" cy="2430935"/>
          </a:xfrm>
          <a:prstGeom prst="rect">
            <a:avLst/>
          </a:prstGeom>
          <a:noFill/>
          <a:ln>
            <a:noFill/>
          </a:ln>
        </p:spPr>
        <p:txBody>
          <a:bodyPr anchorCtr="0" anchor="t" bIns="91425" lIns="91425" rIns="91425" tIns="91425"/>
          <a:lstStyle>
            <a:lvl1pPr indent="0" lvl="0" marL="0" marR="0" rtl="0" algn="l">
              <a:lnSpc>
                <a:spcPct val="120000"/>
              </a:lnSpc>
              <a:spcBef>
                <a:spcPts val="1000"/>
              </a:spcBef>
              <a:buClr>
                <a:schemeClr val="dk1"/>
              </a:buClr>
              <a:buFont typeface="Arial"/>
              <a:buNone/>
              <a:defRPr b="0" i="0" sz="1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9pPr>
          </a:lstStyle>
          <a:p/>
        </p:txBody>
      </p:sp>
      <p:sp>
        <p:nvSpPr>
          <p:cNvPr id="201" name="Shape 201"/>
          <p:cNvSpPr txBox="1"/>
          <p:nvPr>
            <p:ph idx="10" type="dt"/>
          </p:nvPr>
        </p:nvSpPr>
        <p:spPr>
          <a:xfrm>
            <a:off x="7456921" y="5883276"/>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202" name="Shape 202"/>
          <p:cNvSpPr txBox="1"/>
          <p:nvPr>
            <p:ph idx="11" type="ftr"/>
          </p:nvPr>
        </p:nvSpPr>
        <p:spPr>
          <a:xfrm>
            <a:off x="1141411" y="5883275"/>
            <a:ext cx="6239308" cy="365125"/>
          </a:xfrm>
          <a:prstGeom prst="rect">
            <a:avLst/>
          </a:prstGeom>
          <a:noFill/>
          <a:ln>
            <a:noFill/>
          </a:ln>
        </p:spPr>
        <p:txBody>
          <a:bodyPr anchorCtr="0" anchor="ctr" bIns="91425" lIns="91425" rIns="91425" tIns="91425"/>
          <a:lstStyle>
            <a:lvl1pPr indent="0" lvl="0" marL="0" marR="0" rtl="0" algn="l">
              <a:spcBef>
                <a:spcPts val="0"/>
              </a:spcBef>
              <a:buNone/>
              <a:defRPr sz="1050" cap="none">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203" name="Shape 203"/>
          <p:cNvSpPr txBox="1"/>
          <p:nvPr>
            <p:ph idx="12" type="sldNum"/>
          </p:nvPr>
        </p:nvSpPr>
        <p:spPr>
          <a:xfrm>
            <a:off x="10276321" y="5883273"/>
            <a:ext cx="771088"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50">
                <a:solidFill>
                  <a:srgbClr val="888888"/>
                </a:solidFill>
                <a:latin typeface="Questrial"/>
                <a:ea typeface="Questrial"/>
                <a:cs typeface="Questrial"/>
                <a:sym typeface="Quest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Picture Column">
    <p:spTree>
      <p:nvGrpSpPr>
        <p:cNvPr id="204" name="Shape 204"/>
        <p:cNvGrpSpPr/>
        <p:nvPr/>
      </p:nvGrpSpPr>
      <p:grpSpPr>
        <a:xfrm>
          <a:off x="0" y="0"/>
          <a:ext cx="0" cy="0"/>
          <a:chOff x="0" y="0"/>
          <a:chExt cx="0" cy="0"/>
        </a:xfrm>
      </p:grpSpPr>
      <p:sp>
        <p:nvSpPr>
          <p:cNvPr id="205" name="Shape 205"/>
          <p:cNvSpPr txBox="1"/>
          <p:nvPr>
            <p:ph type="title"/>
          </p:nvPr>
        </p:nvSpPr>
        <p:spPr>
          <a:xfrm>
            <a:off x="1141411" y="609600"/>
            <a:ext cx="9905998" cy="1904999"/>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06" name="Shape 206"/>
          <p:cNvSpPr txBox="1"/>
          <p:nvPr>
            <p:ph idx="1" type="body"/>
          </p:nvPr>
        </p:nvSpPr>
        <p:spPr>
          <a:xfrm>
            <a:off x="1141412" y="4404596"/>
            <a:ext cx="3195240" cy="57626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0" i="0" sz="20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1" i="0" sz="20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1" i="0" sz="18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207" name="Shape 207"/>
          <p:cNvSpPr/>
          <p:nvPr>
            <p:ph idx="2" type="pic"/>
          </p:nvPr>
        </p:nvSpPr>
        <p:spPr>
          <a:xfrm>
            <a:off x="1141412" y="2666998"/>
            <a:ext cx="3195240" cy="1524000"/>
          </a:xfrm>
          <a:prstGeom prst="round2DiagRect">
            <a:avLst>
              <a:gd fmla="val 16667" name="adj1"/>
              <a:gd fmla="val 0" name="adj2"/>
            </a:avLst>
          </a:prstGeom>
          <a:noFill/>
          <a:ln cap="sq" cmpd="sng" w="19050">
            <a:solidFill>
              <a:srgbClr val="3B95DE">
                <a:alpha val="60000"/>
              </a:srgbClr>
            </a:solidFill>
            <a:prstDash val="solid"/>
            <a:miter/>
            <a:headEnd len="med" w="med" type="none"/>
            <a:tailEnd len="med" w="med" type="none"/>
          </a:ln>
          <a:effectLst>
            <a:outerShdw blurRad="88900" rotWithShape="0" algn="t" dir="5400000" dist="38100">
              <a:srgbClr val="000000">
                <a:alpha val="40000"/>
              </a:srgbClr>
            </a:outerShdw>
          </a:effectLst>
        </p:spPr>
        <p:txBody>
          <a:bodyPr anchorCtr="0" anchor="t" bIns="91425" lIns="91425" rIns="91425" tIns="91425"/>
          <a:lstStyle>
            <a:lvl1pPr indent="-228600" lvl="0" marL="228600" marR="0" rtl="0" algn="l">
              <a:lnSpc>
                <a:spcPct val="120000"/>
              </a:lnSpc>
              <a:spcBef>
                <a:spcPts val="1000"/>
              </a:spcBef>
              <a:buClr>
                <a:schemeClr val="dk1"/>
              </a:buClr>
              <a:buFont typeface="Arial"/>
              <a:buNone/>
              <a:defRPr b="0" i="0" sz="2000" u="none" cap="none" strike="noStrike">
                <a:solidFill>
                  <a:schemeClr val="dk1"/>
                </a:solidFill>
                <a:latin typeface="Questrial"/>
                <a:ea typeface="Questrial"/>
                <a:cs typeface="Questrial"/>
                <a:sym typeface="Questrial"/>
              </a:defRPr>
            </a:lvl1pPr>
            <a:lvl2pPr indent="-69850" lvl="1" marL="685800" marR="0" rtl="0" algn="l">
              <a:lnSpc>
                <a:spcPct val="120000"/>
              </a:lnSpc>
              <a:spcBef>
                <a:spcPts val="500"/>
              </a:spcBef>
              <a:buClr>
                <a:schemeClr val="dk1"/>
              </a:buClr>
              <a:buSzPct val="125000"/>
              <a:buFont typeface="Arial"/>
              <a:buChar char="•"/>
              <a:defRPr b="0" i="0" sz="2000" u="none" cap="none" strike="noStrike">
                <a:solidFill>
                  <a:schemeClr val="dk1"/>
                </a:solidFill>
                <a:latin typeface="Questrial"/>
                <a:ea typeface="Questrial"/>
                <a:cs typeface="Questrial"/>
                <a:sym typeface="Questrial"/>
              </a:defRPr>
            </a:lvl2pPr>
            <a:lvl3pPr indent="-85725" lvl="2" marL="1143000" marR="0" rtl="0" algn="l">
              <a:lnSpc>
                <a:spcPct val="120000"/>
              </a:lnSpc>
              <a:spcBef>
                <a:spcPts val="500"/>
              </a:spcBef>
              <a:buClr>
                <a:schemeClr val="dk1"/>
              </a:buClr>
              <a:buSzPct val="125000"/>
              <a:buFont typeface="Arial"/>
              <a:buChar char="•"/>
              <a:defRPr b="0" i="0" sz="1800" u="none" cap="none" strike="noStrike">
                <a:solidFill>
                  <a:schemeClr val="dk1"/>
                </a:solidFill>
                <a:latin typeface="Questrial"/>
                <a:ea typeface="Questrial"/>
                <a:cs typeface="Questrial"/>
                <a:sym typeface="Questrial"/>
              </a:defRPr>
            </a:lvl3pPr>
            <a:lvl4pPr indent="-101600" lvl="3" marL="16002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4pPr>
            <a:lvl5pPr indent="-101600" lvl="4" marL="20574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5pPr>
            <a:lvl6pPr indent="-117475" lvl="5" marL="25146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6pPr>
            <a:lvl7pPr indent="-117475" lvl="6" marL="29718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7pPr>
            <a:lvl8pPr indent="-117475" lvl="7" marL="34290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8pPr>
            <a:lvl9pPr indent="-117475" lvl="8" marL="38862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208" name="Shape 208"/>
          <p:cNvSpPr txBox="1"/>
          <p:nvPr>
            <p:ph idx="3" type="body"/>
          </p:nvPr>
        </p:nvSpPr>
        <p:spPr>
          <a:xfrm>
            <a:off x="1141412" y="4980857"/>
            <a:ext cx="3195240" cy="817842"/>
          </a:xfrm>
          <a:prstGeom prst="rect">
            <a:avLst/>
          </a:prstGeom>
          <a:noFill/>
          <a:ln>
            <a:noFill/>
          </a:ln>
        </p:spPr>
        <p:txBody>
          <a:bodyPr anchorCtr="0" anchor="t" bIns="91425" lIns="91425" rIns="91425" tIns="91425"/>
          <a:lstStyle>
            <a:lvl1pPr indent="0" lvl="0" marL="0" marR="0" rtl="0" algn="l">
              <a:lnSpc>
                <a:spcPct val="120000"/>
              </a:lnSpc>
              <a:spcBef>
                <a:spcPts val="1000"/>
              </a:spcBef>
              <a:buClr>
                <a:schemeClr val="dk1"/>
              </a:buClr>
              <a:buFont typeface="Arial"/>
              <a:buNone/>
              <a:defRPr b="0" i="0" sz="1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9pPr>
          </a:lstStyle>
          <a:p/>
        </p:txBody>
      </p:sp>
      <p:sp>
        <p:nvSpPr>
          <p:cNvPr id="209" name="Shape 209"/>
          <p:cNvSpPr txBox="1"/>
          <p:nvPr>
            <p:ph idx="4" type="body"/>
          </p:nvPr>
        </p:nvSpPr>
        <p:spPr>
          <a:xfrm>
            <a:off x="4489053" y="4404596"/>
            <a:ext cx="3200399" cy="57626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0" i="0" sz="20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1" i="0" sz="20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1" i="0" sz="18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210" name="Shape 210"/>
          <p:cNvSpPr/>
          <p:nvPr>
            <p:ph idx="5" type="pic"/>
          </p:nvPr>
        </p:nvSpPr>
        <p:spPr>
          <a:xfrm>
            <a:off x="4489053" y="2666998"/>
            <a:ext cx="3198940" cy="1524000"/>
          </a:xfrm>
          <a:prstGeom prst="round2DiagRect">
            <a:avLst>
              <a:gd fmla="val 16667" name="adj1"/>
              <a:gd fmla="val 0" name="adj2"/>
            </a:avLst>
          </a:prstGeom>
          <a:noFill/>
          <a:ln cap="sq" cmpd="sng" w="19050">
            <a:solidFill>
              <a:srgbClr val="3B95DE">
                <a:alpha val="60000"/>
              </a:srgbClr>
            </a:solidFill>
            <a:prstDash val="solid"/>
            <a:miter/>
            <a:headEnd len="med" w="med" type="none"/>
            <a:tailEnd len="med" w="med" type="none"/>
          </a:ln>
          <a:effectLst>
            <a:outerShdw blurRad="88900" rotWithShape="0" algn="t" dir="5400000" dist="38100">
              <a:srgbClr val="000000">
                <a:alpha val="40000"/>
              </a:srgbClr>
            </a:outerShdw>
          </a:effectLst>
        </p:spPr>
        <p:txBody>
          <a:bodyPr anchorCtr="0" anchor="t" bIns="91425" lIns="91425" rIns="91425" tIns="91425"/>
          <a:lstStyle>
            <a:lvl1pPr indent="-228600" lvl="0" marL="228600" marR="0" rtl="0" algn="l">
              <a:lnSpc>
                <a:spcPct val="120000"/>
              </a:lnSpc>
              <a:spcBef>
                <a:spcPts val="1000"/>
              </a:spcBef>
              <a:buClr>
                <a:schemeClr val="dk1"/>
              </a:buClr>
              <a:buFont typeface="Arial"/>
              <a:buNone/>
              <a:defRPr b="0" i="0" sz="2000" u="none" cap="none" strike="noStrike">
                <a:solidFill>
                  <a:schemeClr val="dk1"/>
                </a:solidFill>
                <a:latin typeface="Questrial"/>
                <a:ea typeface="Questrial"/>
                <a:cs typeface="Questrial"/>
                <a:sym typeface="Questrial"/>
              </a:defRPr>
            </a:lvl1pPr>
            <a:lvl2pPr indent="-69850" lvl="1" marL="685800" marR="0" rtl="0" algn="l">
              <a:lnSpc>
                <a:spcPct val="120000"/>
              </a:lnSpc>
              <a:spcBef>
                <a:spcPts val="500"/>
              </a:spcBef>
              <a:buClr>
                <a:schemeClr val="dk1"/>
              </a:buClr>
              <a:buSzPct val="125000"/>
              <a:buFont typeface="Arial"/>
              <a:buChar char="•"/>
              <a:defRPr b="0" i="0" sz="2000" u="none" cap="none" strike="noStrike">
                <a:solidFill>
                  <a:schemeClr val="dk1"/>
                </a:solidFill>
                <a:latin typeface="Questrial"/>
                <a:ea typeface="Questrial"/>
                <a:cs typeface="Questrial"/>
                <a:sym typeface="Questrial"/>
              </a:defRPr>
            </a:lvl2pPr>
            <a:lvl3pPr indent="-85725" lvl="2" marL="1143000" marR="0" rtl="0" algn="l">
              <a:lnSpc>
                <a:spcPct val="120000"/>
              </a:lnSpc>
              <a:spcBef>
                <a:spcPts val="500"/>
              </a:spcBef>
              <a:buClr>
                <a:schemeClr val="dk1"/>
              </a:buClr>
              <a:buSzPct val="125000"/>
              <a:buFont typeface="Arial"/>
              <a:buChar char="•"/>
              <a:defRPr b="0" i="0" sz="1800" u="none" cap="none" strike="noStrike">
                <a:solidFill>
                  <a:schemeClr val="dk1"/>
                </a:solidFill>
                <a:latin typeface="Questrial"/>
                <a:ea typeface="Questrial"/>
                <a:cs typeface="Questrial"/>
                <a:sym typeface="Questrial"/>
              </a:defRPr>
            </a:lvl3pPr>
            <a:lvl4pPr indent="-101600" lvl="3" marL="16002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4pPr>
            <a:lvl5pPr indent="-101600" lvl="4" marL="20574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5pPr>
            <a:lvl6pPr indent="-117475" lvl="5" marL="25146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6pPr>
            <a:lvl7pPr indent="-117475" lvl="6" marL="29718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7pPr>
            <a:lvl8pPr indent="-117475" lvl="7" marL="34290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8pPr>
            <a:lvl9pPr indent="-117475" lvl="8" marL="38862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211" name="Shape 211"/>
          <p:cNvSpPr txBox="1"/>
          <p:nvPr>
            <p:ph idx="6" type="body"/>
          </p:nvPr>
        </p:nvSpPr>
        <p:spPr>
          <a:xfrm>
            <a:off x="4487592" y="4980857"/>
            <a:ext cx="3200399" cy="810342"/>
          </a:xfrm>
          <a:prstGeom prst="rect">
            <a:avLst/>
          </a:prstGeom>
          <a:noFill/>
          <a:ln>
            <a:noFill/>
          </a:ln>
        </p:spPr>
        <p:txBody>
          <a:bodyPr anchorCtr="0" anchor="t" bIns="91425" lIns="91425" rIns="91425" tIns="91425"/>
          <a:lstStyle>
            <a:lvl1pPr indent="0" lvl="0" marL="0" marR="0" rtl="0" algn="l">
              <a:lnSpc>
                <a:spcPct val="120000"/>
              </a:lnSpc>
              <a:spcBef>
                <a:spcPts val="1000"/>
              </a:spcBef>
              <a:buClr>
                <a:schemeClr val="dk1"/>
              </a:buClr>
              <a:buFont typeface="Arial"/>
              <a:buNone/>
              <a:defRPr b="0" i="0" sz="1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9pPr>
          </a:lstStyle>
          <a:p/>
        </p:txBody>
      </p:sp>
      <p:sp>
        <p:nvSpPr>
          <p:cNvPr id="212" name="Shape 212"/>
          <p:cNvSpPr txBox="1"/>
          <p:nvPr>
            <p:ph idx="7" type="body"/>
          </p:nvPr>
        </p:nvSpPr>
        <p:spPr>
          <a:xfrm>
            <a:off x="7852567" y="4404594"/>
            <a:ext cx="3190740" cy="57626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0" i="0" sz="20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1" i="0" sz="20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1" i="0" sz="18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213" name="Shape 213"/>
          <p:cNvSpPr/>
          <p:nvPr>
            <p:ph idx="8" type="pic"/>
          </p:nvPr>
        </p:nvSpPr>
        <p:spPr>
          <a:xfrm>
            <a:off x="7852442" y="2666998"/>
            <a:ext cx="3194969" cy="1524000"/>
          </a:xfrm>
          <a:prstGeom prst="round2DiagRect">
            <a:avLst>
              <a:gd fmla="val 16667" name="adj1"/>
              <a:gd fmla="val 0" name="adj2"/>
            </a:avLst>
          </a:prstGeom>
          <a:noFill/>
          <a:ln cap="sq" cmpd="sng" w="19050">
            <a:solidFill>
              <a:srgbClr val="3B95DE">
                <a:alpha val="60000"/>
              </a:srgbClr>
            </a:solidFill>
            <a:prstDash val="solid"/>
            <a:miter/>
            <a:headEnd len="med" w="med" type="none"/>
            <a:tailEnd len="med" w="med" type="none"/>
          </a:ln>
          <a:effectLst>
            <a:outerShdw blurRad="88900" rotWithShape="0" algn="t" dir="5400000" dist="38100">
              <a:srgbClr val="000000">
                <a:alpha val="40000"/>
              </a:srgbClr>
            </a:outerShdw>
          </a:effectLst>
        </p:spPr>
        <p:txBody>
          <a:bodyPr anchorCtr="0" anchor="t" bIns="91425" lIns="91425" rIns="91425" tIns="91425"/>
          <a:lstStyle>
            <a:lvl1pPr indent="-228600" lvl="0" marL="228600" marR="0" rtl="0" algn="l">
              <a:lnSpc>
                <a:spcPct val="120000"/>
              </a:lnSpc>
              <a:spcBef>
                <a:spcPts val="1000"/>
              </a:spcBef>
              <a:buClr>
                <a:schemeClr val="dk1"/>
              </a:buClr>
              <a:buFont typeface="Arial"/>
              <a:buNone/>
              <a:defRPr b="0" i="0" sz="2000" u="none" cap="none" strike="noStrike">
                <a:solidFill>
                  <a:schemeClr val="dk1"/>
                </a:solidFill>
                <a:latin typeface="Questrial"/>
                <a:ea typeface="Questrial"/>
                <a:cs typeface="Questrial"/>
                <a:sym typeface="Questrial"/>
              </a:defRPr>
            </a:lvl1pPr>
            <a:lvl2pPr indent="-69850" lvl="1" marL="685800" marR="0" rtl="0" algn="l">
              <a:lnSpc>
                <a:spcPct val="120000"/>
              </a:lnSpc>
              <a:spcBef>
                <a:spcPts val="500"/>
              </a:spcBef>
              <a:buClr>
                <a:schemeClr val="dk1"/>
              </a:buClr>
              <a:buSzPct val="125000"/>
              <a:buFont typeface="Arial"/>
              <a:buChar char="•"/>
              <a:defRPr b="0" i="0" sz="2000" u="none" cap="none" strike="noStrike">
                <a:solidFill>
                  <a:schemeClr val="dk1"/>
                </a:solidFill>
                <a:latin typeface="Questrial"/>
                <a:ea typeface="Questrial"/>
                <a:cs typeface="Questrial"/>
                <a:sym typeface="Questrial"/>
              </a:defRPr>
            </a:lvl2pPr>
            <a:lvl3pPr indent="-85725" lvl="2" marL="1143000" marR="0" rtl="0" algn="l">
              <a:lnSpc>
                <a:spcPct val="120000"/>
              </a:lnSpc>
              <a:spcBef>
                <a:spcPts val="500"/>
              </a:spcBef>
              <a:buClr>
                <a:schemeClr val="dk1"/>
              </a:buClr>
              <a:buSzPct val="125000"/>
              <a:buFont typeface="Arial"/>
              <a:buChar char="•"/>
              <a:defRPr b="0" i="0" sz="1800" u="none" cap="none" strike="noStrike">
                <a:solidFill>
                  <a:schemeClr val="dk1"/>
                </a:solidFill>
                <a:latin typeface="Questrial"/>
                <a:ea typeface="Questrial"/>
                <a:cs typeface="Questrial"/>
                <a:sym typeface="Questrial"/>
              </a:defRPr>
            </a:lvl3pPr>
            <a:lvl4pPr indent="-101600" lvl="3" marL="16002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4pPr>
            <a:lvl5pPr indent="-101600" lvl="4" marL="20574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5pPr>
            <a:lvl6pPr indent="-117475" lvl="5" marL="25146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6pPr>
            <a:lvl7pPr indent="-117475" lvl="6" marL="29718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7pPr>
            <a:lvl8pPr indent="-117475" lvl="7" marL="34290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8pPr>
            <a:lvl9pPr indent="-117475" lvl="8" marL="38862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214" name="Shape 214"/>
          <p:cNvSpPr txBox="1"/>
          <p:nvPr>
            <p:ph idx="9" type="body"/>
          </p:nvPr>
        </p:nvSpPr>
        <p:spPr>
          <a:xfrm>
            <a:off x="7852442" y="4980853"/>
            <a:ext cx="3194967" cy="810344"/>
          </a:xfrm>
          <a:prstGeom prst="rect">
            <a:avLst/>
          </a:prstGeom>
          <a:noFill/>
          <a:ln>
            <a:noFill/>
          </a:ln>
        </p:spPr>
        <p:txBody>
          <a:bodyPr anchorCtr="0" anchor="t" bIns="91425" lIns="91425" rIns="91425" tIns="91425"/>
          <a:lstStyle>
            <a:lvl1pPr indent="0" lvl="0" marL="0" marR="0" rtl="0" algn="l">
              <a:lnSpc>
                <a:spcPct val="120000"/>
              </a:lnSpc>
              <a:spcBef>
                <a:spcPts val="1000"/>
              </a:spcBef>
              <a:buClr>
                <a:schemeClr val="dk1"/>
              </a:buClr>
              <a:buFont typeface="Arial"/>
              <a:buNone/>
              <a:defRPr b="0" i="0" sz="1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9pPr>
          </a:lstStyle>
          <a:p/>
        </p:txBody>
      </p:sp>
      <p:sp>
        <p:nvSpPr>
          <p:cNvPr id="215" name="Shape 215"/>
          <p:cNvSpPr txBox="1"/>
          <p:nvPr>
            <p:ph idx="10" type="dt"/>
          </p:nvPr>
        </p:nvSpPr>
        <p:spPr>
          <a:xfrm>
            <a:off x="7456921" y="5883276"/>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216" name="Shape 216"/>
          <p:cNvSpPr txBox="1"/>
          <p:nvPr>
            <p:ph idx="11" type="ftr"/>
          </p:nvPr>
        </p:nvSpPr>
        <p:spPr>
          <a:xfrm>
            <a:off x="1141411" y="5883275"/>
            <a:ext cx="6239308" cy="365125"/>
          </a:xfrm>
          <a:prstGeom prst="rect">
            <a:avLst/>
          </a:prstGeom>
          <a:noFill/>
          <a:ln>
            <a:noFill/>
          </a:ln>
        </p:spPr>
        <p:txBody>
          <a:bodyPr anchorCtr="0" anchor="ctr" bIns="91425" lIns="91425" rIns="91425" tIns="91425"/>
          <a:lstStyle>
            <a:lvl1pPr indent="0" lvl="0" marL="0" marR="0" rtl="0" algn="l">
              <a:spcBef>
                <a:spcPts val="0"/>
              </a:spcBef>
              <a:buNone/>
              <a:defRPr sz="1050" cap="none">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217" name="Shape 217"/>
          <p:cNvSpPr txBox="1"/>
          <p:nvPr>
            <p:ph idx="12" type="sldNum"/>
          </p:nvPr>
        </p:nvSpPr>
        <p:spPr>
          <a:xfrm>
            <a:off x="10276321" y="5883273"/>
            <a:ext cx="771088"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50">
                <a:solidFill>
                  <a:srgbClr val="888888"/>
                </a:solidFill>
                <a:latin typeface="Questrial"/>
                <a:ea typeface="Questrial"/>
                <a:cs typeface="Questrial"/>
                <a:sym typeface="Questria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18" name="Shape 218"/>
        <p:cNvGrpSpPr/>
        <p:nvPr/>
      </p:nvGrpSpPr>
      <p:grpSpPr>
        <a:xfrm>
          <a:off x="0" y="0"/>
          <a:ext cx="0" cy="0"/>
          <a:chOff x="0" y="0"/>
          <a:chExt cx="0" cy="0"/>
        </a:xfrm>
      </p:grpSpPr>
      <p:sp>
        <p:nvSpPr>
          <p:cNvPr id="219" name="Shape 219"/>
          <p:cNvSpPr txBox="1"/>
          <p:nvPr>
            <p:ph type="title"/>
          </p:nvPr>
        </p:nvSpPr>
        <p:spPr>
          <a:xfrm>
            <a:off x="1141412" y="618518"/>
            <a:ext cx="9905997" cy="147857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20" name="Shape 220"/>
          <p:cNvSpPr txBox="1"/>
          <p:nvPr>
            <p:ph idx="1" type="body"/>
          </p:nvPr>
        </p:nvSpPr>
        <p:spPr>
          <a:xfrm rot="5400000">
            <a:off x="4323554" y="-932655"/>
            <a:ext cx="3541713" cy="9905998"/>
          </a:xfrm>
          <a:prstGeom prst="rect">
            <a:avLst/>
          </a:prstGeom>
          <a:noFill/>
          <a:ln>
            <a:noFill/>
          </a:ln>
        </p:spPr>
        <p:txBody>
          <a:bodyPr anchorCtr="0" anchor="t" bIns="91425" lIns="91425" rIns="91425" tIns="91425"/>
          <a:lstStyle>
            <a:lvl1pPr indent="-38100" lvl="0" marL="228600" marR="0" rtl="0" algn="l">
              <a:lnSpc>
                <a:spcPct val="120000"/>
              </a:lnSpc>
              <a:spcBef>
                <a:spcPts val="1000"/>
              </a:spcBef>
              <a:buClr>
                <a:schemeClr val="dk1"/>
              </a:buClr>
              <a:buSzPct val="125000"/>
              <a:buFont typeface="Arial"/>
              <a:buChar char="•"/>
              <a:defRPr b="0" i="0" sz="2400" u="none" cap="none" strike="noStrike">
                <a:solidFill>
                  <a:schemeClr val="dk1"/>
                </a:solidFill>
                <a:latin typeface="Questrial"/>
                <a:ea typeface="Questrial"/>
                <a:cs typeface="Questrial"/>
                <a:sym typeface="Questrial"/>
              </a:defRPr>
            </a:lvl1pPr>
            <a:lvl2pPr indent="-69850" lvl="1" marL="685800" marR="0" rtl="0" algn="l">
              <a:lnSpc>
                <a:spcPct val="120000"/>
              </a:lnSpc>
              <a:spcBef>
                <a:spcPts val="500"/>
              </a:spcBef>
              <a:buClr>
                <a:schemeClr val="dk1"/>
              </a:buClr>
              <a:buSzPct val="125000"/>
              <a:buFont typeface="Arial"/>
              <a:buChar char="•"/>
              <a:defRPr b="0" i="0" sz="2000" u="none" cap="none" strike="noStrike">
                <a:solidFill>
                  <a:schemeClr val="dk1"/>
                </a:solidFill>
                <a:latin typeface="Questrial"/>
                <a:ea typeface="Questrial"/>
                <a:cs typeface="Questrial"/>
                <a:sym typeface="Questrial"/>
              </a:defRPr>
            </a:lvl2pPr>
            <a:lvl3pPr indent="-85725" lvl="2" marL="1143000" marR="0" rtl="0" algn="l">
              <a:lnSpc>
                <a:spcPct val="120000"/>
              </a:lnSpc>
              <a:spcBef>
                <a:spcPts val="500"/>
              </a:spcBef>
              <a:buClr>
                <a:schemeClr val="dk1"/>
              </a:buClr>
              <a:buSzPct val="125000"/>
              <a:buFont typeface="Arial"/>
              <a:buChar char="•"/>
              <a:defRPr b="0" i="0" sz="1800" u="none" cap="none" strike="noStrike">
                <a:solidFill>
                  <a:schemeClr val="dk1"/>
                </a:solidFill>
                <a:latin typeface="Questrial"/>
                <a:ea typeface="Questrial"/>
                <a:cs typeface="Questrial"/>
                <a:sym typeface="Questrial"/>
              </a:defRPr>
            </a:lvl3pPr>
            <a:lvl4pPr indent="-101600" lvl="3" marL="16002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4pPr>
            <a:lvl5pPr indent="-101600" lvl="4" marL="20574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5pPr>
            <a:lvl6pPr indent="-117475" lvl="5" marL="25146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6pPr>
            <a:lvl7pPr indent="-117475" lvl="6" marL="29718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7pPr>
            <a:lvl8pPr indent="-117475" lvl="7" marL="34290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8pPr>
            <a:lvl9pPr indent="-117475" lvl="8" marL="38862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221" name="Shape 221"/>
          <p:cNvSpPr txBox="1"/>
          <p:nvPr>
            <p:ph idx="10" type="dt"/>
          </p:nvPr>
        </p:nvSpPr>
        <p:spPr>
          <a:xfrm>
            <a:off x="7456921" y="5883276"/>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222" name="Shape 222"/>
          <p:cNvSpPr txBox="1"/>
          <p:nvPr>
            <p:ph idx="11" type="ftr"/>
          </p:nvPr>
        </p:nvSpPr>
        <p:spPr>
          <a:xfrm>
            <a:off x="1141411" y="5883275"/>
            <a:ext cx="6239308" cy="365125"/>
          </a:xfrm>
          <a:prstGeom prst="rect">
            <a:avLst/>
          </a:prstGeom>
          <a:noFill/>
          <a:ln>
            <a:noFill/>
          </a:ln>
        </p:spPr>
        <p:txBody>
          <a:bodyPr anchorCtr="0" anchor="ctr" bIns="91425" lIns="91425" rIns="91425" tIns="91425"/>
          <a:lstStyle>
            <a:lvl1pPr indent="0" lvl="0" marL="0" marR="0" rtl="0" algn="l">
              <a:spcBef>
                <a:spcPts val="0"/>
              </a:spcBef>
              <a:buNone/>
              <a:defRPr sz="1050" cap="none">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223" name="Shape 223"/>
          <p:cNvSpPr txBox="1"/>
          <p:nvPr>
            <p:ph idx="12" type="sldNum"/>
          </p:nvPr>
        </p:nvSpPr>
        <p:spPr>
          <a:xfrm>
            <a:off x="10276321" y="5883273"/>
            <a:ext cx="771088"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50">
                <a:solidFill>
                  <a:srgbClr val="888888"/>
                </a:solidFill>
                <a:latin typeface="Questrial"/>
                <a:ea typeface="Questrial"/>
                <a:cs typeface="Questrial"/>
                <a:sym typeface="Questria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24" name="Shape 224"/>
        <p:cNvGrpSpPr/>
        <p:nvPr/>
      </p:nvGrpSpPr>
      <p:grpSpPr>
        <a:xfrm>
          <a:off x="0" y="0"/>
          <a:ext cx="0" cy="0"/>
          <a:chOff x="0" y="0"/>
          <a:chExt cx="0" cy="0"/>
        </a:xfrm>
      </p:grpSpPr>
      <p:sp>
        <p:nvSpPr>
          <p:cNvPr id="225" name="Shape 225"/>
          <p:cNvSpPr txBox="1"/>
          <p:nvPr>
            <p:ph type="title"/>
          </p:nvPr>
        </p:nvSpPr>
        <p:spPr>
          <a:xfrm rot="5400000">
            <a:off x="7454104" y="2197894"/>
            <a:ext cx="5181601" cy="200501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26" name="Shape 226"/>
          <p:cNvSpPr txBox="1"/>
          <p:nvPr>
            <p:ph idx="1" type="body"/>
          </p:nvPr>
        </p:nvSpPr>
        <p:spPr>
          <a:xfrm rot="5400000">
            <a:off x="2424904" y="-673895"/>
            <a:ext cx="5181601" cy="7748589"/>
          </a:xfrm>
          <a:prstGeom prst="rect">
            <a:avLst/>
          </a:prstGeom>
          <a:noFill/>
          <a:ln>
            <a:noFill/>
          </a:ln>
        </p:spPr>
        <p:txBody>
          <a:bodyPr anchorCtr="0" anchor="t" bIns="91425" lIns="91425" rIns="91425" tIns="91425"/>
          <a:lstStyle>
            <a:lvl1pPr indent="-38100" lvl="0" marL="228600" marR="0" rtl="0" algn="l">
              <a:lnSpc>
                <a:spcPct val="120000"/>
              </a:lnSpc>
              <a:spcBef>
                <a:spcPts val="1000"/>
              </a:spcBef>
              <a:buClr>
                <a:schemeClr val="dk1"/>
              </a:buClr>
              <a:buSzPct val="125000"/>
              <a:buFont typeface="Arial"/>
              <a:buChar char="•"/>
              <a:defRPr b="0" i="0" sz="2400" u="none" cap="none" strike="noStrike">
                <a:solidFill>
                  <a:schemeClr val="dk1"/>
                </a:solidFill>
                <a:latin typeface="Questrial"/>
                <a:ea typeface="Questrial"/>
                <a:cs typeface="Questrial"/>
                <a:sym typeface="Questrial"/>
              </a:defRPr>
            </a:lvl1pPr>
            <a:lvl2pPr indent="-69850" lvl="1" marL="685800" marR="0" rtl="0" algn="l">
              <a:lnSpc>
                <a:spcPct val="120000"/>
              </a:lnSpc>
              <a:spcBef>
                <a:spcPts val="500"/>
              </a:spcBef>
              <a:buClr>
                <a:schemeClr val="dk1"/>
              </a:buClr>
              <a:buSzPct val="125000"/>
              <a:buFont typeface="Arial"/>
              <a:buChar char="•"/>
              <a:defRPr b="0" i="0" sz="2000" u="none" cap="none" strike="noStrike">
                <a:solidFill>
                  <a:schemeClr val="dk1"/>
                </a:solidFill>
                <a:latin typeface="Questrial"/>
                <a:ea typeface="Questrial"/>
                <a:cs typeface="Questrial"/>
                <a:sym typeface="Questrial"/>
              </a:defRPr>
            </a:lvl2pPr>
            <a:lvl3pPr indent="-85725" lvl="2" marL="1143000" marR="0" rtl="0" algn="l">
              <a:lnSpc>
                <a:spcPct val="120000"/>
              </a:lnSpc>
              <a:spcBef>
                <a:spcPts val="500"/>
              </a:spcBef>
              <a:buClr>
                <a:schemeClr val="dk1"/>
              </a:buClr>
              <a:buSzPct val="125000"/>
              <a:buFont typeface="Arial"/>
              <a:buChar char="•"/>
              <a:defRPr b="0" i="0" sz="1800" u="none" cap="none" strike="noStrike">
                <a:solidFill>
                  <a:schemeClr val="dk1"/>
                </a:solidFill>
                <a:latin typeface="Questrial"/>
                <a:ea typeface="Questrial"/>
                <a:cs typeface="Questrial"/>
                <a:sym typeface="Questrial"/>
              </a:defRPr>
            </a:lvl3pPr>
            <a:lvl4pPr indent="-101600" lvl="3" marL="16002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4pPr>
            <a:lvl5pPr indent="-101600" lvl="4" marL="20574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5pPr>
            <a:lvl6pPr indent="-117475" lvl="5" marL="25146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6pPr>
            <a:lvl7pPr indent="-117475" lvl="6" marL="29718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7pPr>
            <a:lvl8pPr indent="-117475" lvl="7" marL="34290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8pPr>
            <a:lvl9pPr indent="-117475" lvl="8" marL="38862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227" name="Shape 227"/>
          <p:cNvSpPr txBox="1"/>
          <p:nvPr>
            <p:ph idx="10" type="dt"/>
          </p:nvPr>
        </p:nvSpPr>
        <p:spPr>
          <a:xfrm>
            <a:off x="7456921" y="5883276"/>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228" name="Shape 228"/>
          <p:cNvSpPr txBox="1"/>
          <p:nvPr>
            <p:ph idx="11" type="ftr"/>
          </p:nvPr>
        </p:nvSpPr>
        <p:spPr>
          <a:xfrm>
            <a:off x="1141411" y="5883275"/>
            <a:ext cx="6239308" cy="365125"/>
          </a:xfrm>
          <a:prstGeom prst="rect">
            <a:avLst/>
          </a:prstGeom>
          <a:noFill/>
          <a:ln>
            <a:noFill/>
          </a:ln>
        </p:spPr>
        <p:txBody>
          <a:bodyPr anchorCtr="0" anchor="ctr" bIns="91425" lIns="91425" rIns="91425" tIns="91425"/>
          <a:lstStyle>
            <a:lvl1pPr indent="0" lvl="0" marL="0" marR="0" rtl="0" algn="l">
              <a:spcBef>
                <a:spcPts val="0"/>
              </a:spcBef>
              <a:buNone/>
              <a:defRPr sz="1050" cap="none">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229" name="Shape 229"/>
          <p:cNvSpPr txBox="1"/>
          <p:nvPr>
            <p:ph idx="12" type="sldNum"/>
          </p:nvPr>
        </p:nvSpPr>
        <p:spPr>
          <a:xfrm>
            <a:off x="10276321" y="5883273"/>
            <a:ext cx="771088"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50">
                <a:solidFill>
                  <a:srgbClr val="888888"/>
                </a:solidFill>
                <a:latin typeface="Questrial"/>
                <a:ea typeface="Questrial"/>
                <a:cs typeface="Questrial"/>
                <a:sym typeface="Quest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14" name="Shape 114"/>
        <p:cNvGrpSpPr/>
        <p:nvPr/>
      </p:nvGrpSpPr>
      <p:grpSpPr>
        <a:xfrm>
          <a:off x="0" y="0"/>
          <a:ext cx="0" cy="0"/>
          <a:chOff x="0" y="0"/>
          <a:chExt cx="0" cy="0"/>
        </a:xfrm>
      </p:grpSpPr>
      <p:sp>
        <p:nvSpPr>
          <p:cNvPr id="115" name="Shape 115"/>
          <p:cNvSpPr txBox="1"/>
          <p:nvPr>
            <p:ph type="title"/>
          </p:nvPr>
        </p:nvSpPr>
        <p:spPr>
          <a:xfrm>
            <a:off x="1141412" y="618518"/>
            <a:ext cx="9905997" cy="147857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6" name="Shape 116"/>
          <p:cNvSpPr txBox="1"/>
          <p:nvPr>
            <p:ph idx="1" type="body"/>
          </p:nvPr>
        </p:nvSpPr>
        <p:spPr>
          <a:xfrm>
            <a:off x="1141409" y="2249485"/>
            <a:ext cx="4878388" cy="3541713"/>
          </a:xfrm>
          <a:prstGeom prst="rect">
            <a:avLst/>
          </a:prstGeom>
          <a:noFill/>
          <a:ln>
            <a:noFill/>
          </a:ln>
        </p:spPr>
        <p:txBody>
          <a:bodyPr anchorCtr="0" anchor="t" bIns="91425" lIns="91425" rIns="91425" tIns="91425"/>
          <a:lstStyle>
            <a:lvl1pPr indent="-38100" lvl="0" marL="228600" marR="0" rtl="0" algn="l">
              <a:lnSpc>
                <a:spcPct val="120000"/>
              </a:lnSpc>
              <a:spcBef>
                <a:spcPts val="1000"/>
              </a:spcBef>
              <a:buClr>
                <a:schemeClr val="dk1"/>
              </a:buClr>
              <a:buSzPct val="125000"/>
              <a:buFont typeface="Arial"/>
              <a:buChar char="•"/>
              <a:defRPr b="0" i="0" sz="2400" u="none" cap="none" strike="noStrike">
                <a:solidFill>
                  <a:schemeClr val="dk1"/>
                </a:solidFill>
                <a:latin typeface="Questrial"/>
                <a:ea typeface="Questrial"/>
                <a:cs typeface="Questrial"/>
                <a:sym typeface="Questrial"/>
              </a:defRPr>
            </a:lvl1pPr>
            <a:lvl2pPr indent="-69850" lvl="1" marL="685800" marR="0" rtl="0" algn="l">
              <a:lnSpc>
                <a:spcPct val="120000"/>
              </a:lnSpc>
              <a:spcBef>
                <a:spcPts val="500"/>
              </a:spcBef>
              <a:buClr>
                <a:schemeClr val="dk1"/>
              </a:buClr>
              <a:buSzPct val="125000"/>
              <a:buFont typeface="Arial"/>
              <a:buChar char="•"/>
              <a:defRPr b="0" i="0" sz="2000" u="none" cap="none" strike="noStrike">
                <a:solidFill>
                  <a:schemeClr val="dk1"/>
                </a:solidFill>
                <a:latin typeface="Questrial"/>
                <a:ea typeface="Questrial"/>
                <a:cs typeface="Questrial"/>
                <a:sym typeface="Questrial"/>
              </a:defRPr>
            </a:lvl2pPr>
            <a:lvl3pPr indent="-85725" lvl="2" marL="1143000" marR="0" rtl="0" algn="l">
              <a:lnSpc>
                <a:spcPct val="120000"/>
              </a:lnSpc>
              <a:spcBef>
                <a:spcPts val="500"/>
              </a:spcBef>
              <a:buClr>
                <a:schemeClr val="dk1"/>
              </a:buClr>
              <a:buSzPct val="125000"/>
              <a:buFont typeface="Arial"/>
              <a:buChar char="•"/>
              <a:defRPr b="0" i="0" sz="1800" u="none" cap="none" strike="noStrike">
                <a:solidFill>
                  <a:schemeClr val="dk1"/>
                </a:solidFill>
                <a:latin typeface="Questrial"/>
                <a:ea typeface="Questrial"/>
                <a:cs typeface="Questrial"/>
                <a:sym typeface="Questrial"/>
              </a:defRPr>
            </a:lvl3pPr>
            <a:lvl4pPr indent="-101600" lvl="3" marL="16002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4pPr>
            <a:lvl5pPr indent="-101600" lvl="4" marL="20574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5pPr>
            <a:lvl6pPr indent="-117475" lvl="5" marL="25146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6pPr>
            <a:lvl7pPr indent="-117475" lvl="6" marL="29718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7pPr>
            <a:lvl8pPr indent="-117475" lvl="7" marL="34290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8pPr>
            <a:lvl9pPr indent="-117475" lvl="8" marL="38862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117" name="Shape 117"/>
          <p:cNvSpPr txBox="1"/>
          <p:nvPr>
            <p:ph idx="2" type="body"/>
          </p:nvPr>
        </p:nvSpPr>
        <p:spPr>
          <a:xfrm>
            <a:off x="6172200" y="2249485"/>
            <a:ext cx="4875211" cy="3541713"/>
          </a:xfrm>
          <a:prstGeom prst="rect">
            <a:avLst/>
          </a:prstGeom>
          <a:noFill/>
          <a:ln>
            <a:noFill/>
          </a:ln>
        </p:spPr>
        <p:txBody>
          <a:bodyPr anchorCtr="0" anchor="t" bIns="91425" lIns="91425" rIns="91425" tIns="91425"/>
          <a:lstStyle>
            <a:lvl1pPr indent="-38100" lvl="0" marL="228600" marR="0" rtl="0" algn="l">
              <a:lnSpc>
                <a:spcPct val="120000"/>
              </a:lnSpc>
              <a:spcBef>
                <a:spcPts val="1000"/>
              </a:spcBef>
              <a:buClr>
                <a:schemeClr val="dk1"/>
              </a:buClr>
              <a:buSzPct val="125000"/>
              <a:buFont typeface="Arial"/>
              <a:buChar char="•"/>
              <a:defRPr b="0" i="0" sz="2400" u="none" cap="none" strike="noStrike">
                <a:solidFill>
                  <a:schemeClr val="dk1"/>
                </a:solidFill>
                <a:latin typeface="Questrial"/>
                <a:ea typeface="Questrial"/>
                <a:cs typeface="Questrial"/>
                <a:sym typeface="Questrial"/>
              </a:defRPr>
            </a:lvl1pPr>
            <a:lvl2pPr indent="-69850" lvl="1" marL="685800" marR="0" rtl="0" algn="l">
              <a:lnSpc>
                <a:spcPct val="120000"/>
              </a:lnSpc>
              <a:spcBef>
                <a:spcPts val="500"/>
              </a:spcBef>
              <a:buClr>
                <a:schemeClr val="dk1"/>
              </a:buClr>
              <a:buSzPct val="125000"/>
              <a:buFont typeface="Arial"/>
              <a:buChar char="•"/>
              <a:defRPr b="0" i="0" sz="2000" u="none" cap="none" strike="noStrike">
                <a:solidFill>
                  <a:schemeClr val="dk1"/>
                </a:solidFill>
                <a:latin typeface="Questrial"/>
                <a:ea typeface="Questrial"/>
                <a:cs typeface="Questrial"/>
                <a:sym typeface="Questrial"/>
              </a:defRPr>
            </a:lvl2pPr>
            <a:lvl3pPr indent="-85725" lvl="2" marL="1143000" marR="0" rtl="0" algn="l">
              <a:lnSpc>
                <a:spcPct val="120000"/>
              </a:lnSpc>
              <a:spcBef>
                <a:spcPts val="500"/>
              </a:spcBef>
              <a:buClr>
                <a:schemeClr val="dk1"/>
              </a:buClr>
              <a:buSzPct val="125000"/>
              <a:buFont typeface="Arial"/>
              <a:buChar char="•"/>
              <a:defRPr b="0" i="0" sz="1800" u="none" cap="none" strike="noStrike">
                <a:solidFill>
                  <a:schemeClr val="dk1"/>
                </a:solidFill>
                <a:latin typeface="Questrial"/>
                <a:ea typeface="Questrial"/>
                <a:cs typeface="Questrial"/>
                <a:sym typeface="Questrial"/>
              </a:defRPr>
            </a:lvl3pPr>
            <a:lvl4pPr indent="-101600" lvl="3" marL="16002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4pPr>
            <a:lvl5pPr indent="-101600" lvl="4" marL="20574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5pPr>
            <a:lvl6pPr indent="-117475" lvl="5" marL="25146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6pPr>
            <a:lvl7pPr indent="-117475" lvl="6" marL="29718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7pPr>
            <a:lvl8pPr indent="-117475" lvl="7" marL="34290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8pPr>
            <a:lvl9pPr indent="-117475" lvl="8" marL="38862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118" name="Shape 118"/>
          <p:cNvSpPr txBox="1"/>
          <p:nvPr>
            <p:ph idx="10" type="dt"/>
          </p:nvPr>
        </p:nvSpPr>
        <p:spPr>
          <a:xfrm>
            <a:off x="7456921" y="5883276"/>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50" u="none" cap="none" strike="noStrike">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19" name="Shape 119"/>
          <p:cNvSpPr txBox="1"/>
          <p:nvPr>
            <p:ph idx="11" type="ftr"/>
          </p:nvPr>
        </p:nvSpPr>
        <p:spPr>
          <a:xfrm>
            <a:off x="1141411" y="5883275"/>
            <a:ext cx="6239308" cy="365125"/>
          </a:xfrm>
          <a:prstGeom prst="rect">
            <a:avLst/>
          </a:prstGeom>
          <a:noFill/>
          <a:ln>
            <a:noFill/>
          </a:ln>
        </p:spPr>
        <p:txBody>
          <a:bodyPr anchorCtr="0" anchor="ctr" bIns="91425" lIns="91425" rIns="91425" tIns="91425"/>
          <a:lstStyle>
            <a:lvl1pPr indent="0" lvl="0" marL="0" marR="0" rtl="0" algn="l">
              <a:spcBef>
                <a:spcPts val="0"/>
              </a:spcBef>
              <a:buNone/>
              <a:defRPr b="0" i="0" sz="1050" u="none" cap="none" strike="noStrike">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20" name="Shape 120"/>
          <p:cNvSpPr txBox="1"/>
          <p:nvPr>
            <p:ph idx="12" type="sldNum"/>
          </p:nvPr>
        </p:nvSpPr>
        <p:spPr>
          <a:xfrm>
            <a:off x="10276321" y="5883273"/>
            <a:ext cx="771088"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50" u="none" cap="none" strike="noStrike">
                <a:solidFill>
                  <a:srgbClr val="888888"/>
                </a:solidFill>
                <a:latin typeface="Questrial"/>
                <a:ea typeface="Questrial"/>
                <a:cs typeface="Questrial"/>
                <a:sym typeface="Quest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21" name="Shape 121"/>
        <p:cNvGrpSpPr/>
        <p:nvPr/>
      </p:nvGrpSpPr>
      <p:grpSpPr>
        <a:xfrm>
          <a:off x="0" y="0"/>
          <a:ext cx="0" cy="0"/>
          <a:chOff x="0" y="0"/>
          <a:chExt cx="0" cy="0"/>
        </a:xfrm>
      </p:grpSpPr>
      <p:sp>
        <p:nvSpPr>
          <p:cNvPr id="122" name="Shape 122"/>
          <p:cNvSpPr txBox="1"/>
          <p:nvPr>
            <p:ph type="title"/>
          </p:nvPr>
        </p:nvSpPr>
        <p:spPr>
          <a:xfrm>
            <a:off x="1141412" y="618518"/>
            <a:ext cx="9905997" cy="147857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3" name="Shape 123"/>
          <p:cNvSpPr txBox="1"/>
          <p:nvPr>
            <p:ph idx="1" type="body"/>
          </p:nvPr>
        </p:nvSpPr>
        <p:spPr>
          <a:xfrm>
            <a:off x="1141412" y="2249486"/>
            <a:ext cx="9905998" cy="3541713"/>
          </a:xfrm>
          <a:prstGeom prst="rect">
            <a:avLst/>
          </a:prstGeom>
          <a:noFill/>
          <a:ln>
            <a:noFill/>
          </a:ln>
        </p:spPr>
        <p:txBody>
          <a:bodyPr anchorCtr="0" anchor="t" bIns="91425" lIns="91425" rIns="91425" tIns="91425"/>
          <a:lstStyle>
            <a:lvl1pPr indent="-38100" lvl="0" marL="228600" marR="0" rtl="0" algn="l">
              <a:lnSpc>
                <a:spcPct val="120000"/>
              </a:lnSpc>
              <a:spcBef>
                <a:spcPts val="1000"/>
              </a:spcBef>
              <a:buClr>
                <a:schemeClr val="dk1"/>
              </a:buClr>
              <a:buSzPct val="125000"/>
              <a:buFont typeface="Arial"/>
              <a:buChar char="•"/>
              <a:defRPr b="0" i="0" sz="2400" u="none" cap="none" strike="noStrike">
                <a:solidFill>
                  <a:schemeClr val="dk1"/>
                </a:solidFill>
                <a:latin typeface="Questrial"/>
                <a:ea typeface="Questrial"/>
                <a:cs typeface="Questrial"/>
                <a:sym typeface="Questrial"/>
              </a:defRPr>
            </a:lvl1pPr>
            <a:lvl2pPr indent="-69850" lvl="1" marL="685800" marR="0" rtl="0" algn="l">
              <a:lnSpc>
                <a:spcPct val="120000"/>
              </a:lnSpc>
              <a:spcBef>
                <a:spcPts val="500"/>
              </a:spcBef>
              <a:buClr>
                <a:schemeClr val="dk1"/>
              </a:buClr>
              <a:buSzPct val="125000"/>
              <a:buFont typeface="Arial"/>
              <a:buChar char="•"/>
              <a:defRPr b="0" i="0" sz="2000" u="none" cap="none" strike="noStrike">
                <a:solidFill>
                  <a:schemeClr val="dk1"/>
                </a:solidFill>
                <a:latin typeface="Questrial"/>
                <a:ea typeface="Questrial"/>
                <a:cs typeface="Questrial"/>
                <a:sym typeface="Questrial"/>
              </a:defRPr>
            </a:lvl2pPr>
            <a:lvl3pPr indent="-85725" lvl="2" marL="1143000" marR="0" rtl="0" algn="l">
              <a:lnSpc>
                <a:spcPct val="120000"/>
              </a:lnSpc>
              <a:spcBef>
                <a:spcPts val="500"/>
              </a:spcBef>
              <a:buClr>
                <a:schemeClr val="dk1"/>
              </a:buClr>
              <a:buSzPct val="125000"/>
              <a:buFont typeface="Arial"/>
              <a:buChar char="•"/>
              <a:defRPr b="0" i="0" sz="1800" u="none" cap="none" strike="noStrike">
                <a:solidFill>
                  <a:schemeClr val="dk1"/>
                </a:solidFill>
                <a:latin typeface="Questrial"/>
                <a:ea typeface="Questrial"/>
                <a:cs typeface="Questrial"/>
                <a:sym typeface="Questrial"/>
              </a:defRPr>
            </a:lvl3pPr>
            <a:lvl4pPr indent="-101600" lvl="3" marL="16002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4pPr>
            <a:lvl5pPr indent="-101600" lvl="4" marL="20574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5pPr>
            <a:lvl6pPr indent="-117475" lvl="5" marL="25146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6pPr>
            <a:lvl7pPr indent="-117475" lvl="6" marL="29718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7pPr>
            <a:lvl8pPr indent="-117475" lvl="7" marL="34290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8pPr>
            <a:lvl9pPr indent="-117475" lvl="8" marL="38862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124" name="Shape 124"/>
          <p:cNvSpPr txBox="1"/>
          <p:nvPr>
            <p:ph idx="10" type="dt"/>
          </p:nvPr>
        </p:nvSpPr>
        <p:spPr>
          <a:xfrm>
            <a:off x="7456921" y="5883276"/>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50" u="none" cap="none" strike="noStrike">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25" name="Shape 125"/>
          <p:cNvSpPr txBox="1"/>
          <p:nvPr>
            <p:ph idx="11" type="ftr"/>
          </p:nvPr>
        </p:nvSpPr>
        <p:spPr>
          <a:xfrm>
            <a:off x="1141411" y="5883275"/>
            <a:ext cx="6239308" cy="365125"/>
          </a:xfrm>
          <a:prstGeom prst="rect">
            <a:avLst/>
          </a:prstGeom>
          <a:noFill/>
          <a:ln>
            <a:noFill/>
          </a:ln>
        </p:spPr>
        <p:txBody>
          <a:bodyPr anchorCtr="0" anchor="ctr" bIns="91425" lIns="91425" rIns="91425" tIns="91425"/>
          <a:lstStyle>
            <a:lvl1pPr indent="0" lvl="0" marL="0" marR="0" rtl="0" algn="l">
              <a:spcBef>
                <a:spcPts val="0"/>
              </a:spcBef>
              <a:buNone/>
              <a:defRPr b="0" i="0" sz="1050" u="none" cap="none" strike="noStrike">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26" name="Shape 126"/>
          <p:cNvSpPr txBox="1"/>
          <p:nvPr>
            <p:ph idx="12" type="sldNum"/>
          </p:nvPr>
        </p:nvSpPr>
        <p:spPr>
          <a:xfrm>
            <a:off x="10276321" y="5883273"/>
            <a:ext cx="771088"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50" u="none" cap="none" strike="noStrike">
                <a:solidFill>
                  <a:srgbClr val="888888"/>
                </a:solidFill>
                <a:latin typeface="Questrial"/>
                <a:ea typeface="Questrial"/>
                <a:cs typeface="Questrial"/>
                <a:sym typeface="Quest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27" name="Shape 127"/>
        <p:cNvGrpSpPr/>
        <p:nvPr/>
      </p:nvGrpSpPr>
      <p:grpSpPr>
        <a:xfrm>
          <a:off x="0" y="0"/>
          <a:ext cx="0" cy="0"/>
          <a:chOff x="0" y="0"/>
          <a:chExt cx="0" cy="0"/>
        </a:xfrm>
      </p:grpSpPr>
      <p:sp>
        <p:nvSpPr>
          <p:cNvPr id="128" name="Shape 128"/>
          <p:cNvSpPr txBox="1"/>
          <p:nvPr>
            <p:ph type="title"/>
          </p:nvPr>
        </p:nvSpPr>
        <p:spPr>
          <a:xfrm>
            <a:off x="1141411" y="1419225"/>
            <a:ext cx="9906000" cy="2852737"/>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9" name="Shape 129"/>
          <p:cNvSpPr txBox="1"/>
          <p:nvPr>
            <p:ph idx="1" type="body"/>
          </p:nvPr>
        </p:nvSpPr>
        <p:spPr>
          <a:xfrm>
            <a:off x="1141411" y="4424362"/>
            <a:ext cx="9906000" cy="1374775"/>
          </a:xfrm>
          <a:prstGeom prst="rect">
            <a:avLst/>
          </a:prstGeom>
          <a:noFill/>
          <a:ln>
            <a:noFill/>
          </a:ln>
        </p:spPr>
        <p:txBody>
          <a:bodyPr anchorCtr="0" anchor="t" bIns="91425" lIns="91425" rIns="91425" tIns="91425"/>
          <a:lstStyle>
            <a:lvl1pPr indent="0" lvl="0" marL="0" marR="0" rtl="0" algn="l">
              <a:lnSpc>
                <a:spcPct val="120000"/>
              </a:lnSpc>
              <a:spcBef>
                <a:spcPts val="1000"/>
              </a:spcBef>
              <a:buClr>
                <a:srgbClr val="888888"/>
              </a:buClr>
              <a:buFont typeface="Arial"/>
              <a:buNone/>
              <a:defRPr b="0" i="0" sz="1800" u="none" cap="none" strike="noStrike">
                <a:solidFill>
                  <a:srgbClr val="888888"/>
                </a:solidFill>
                <a:latin typeface="Questrial"/>
                <a:ea typeface="Questrial"/>
                <a:cs typeface="Questrial"/>
                <a:sym typeface="Questrial"/>
              </a:defRPr>
            </a:lvl1pPr>
            <a:lvl2pPr indent="0" lvl="1" marL="457200" marR="0" rtl="0" algn="l">
              <a:lnSpc>
                <a:spcPct val="120000"/>
              </a:lnSpc>
              <a:spcBef>
                <a:spcPts val="500"/>
              </a:spcBef>
              <a:buClr>
                <a:srgbClr val="888888"/>
              </a:buClr>
              <a:buFont typeface="Arial"/>
              <a:buNone/>
              <a:defRPr b="0" i="0" sz="1800" u="none" cap="none" strike="noStrike">
                <a:solidFill>
                  <a:srgbClr val="888888"/>
                </a:solidFill>
                <a:latin typeface="Questrial"/>
                <a:ea typeface="Questrial"/>
                <a:cs typeface="Questrial"/>
                <a:sym typeface="Questrial"/>
              </a:defRPr>
            </a:lvl2pPr>
            <a:lvl3pPr indent="0" lvl="2" marL="914400" marR="0" rtl="0" algn="l">
              <a:lnSpc>
                <a:spcPct val="120000"/>
              </a:lnSpc>
              <a:spcBef>
                <a:spcPts val="500"/>
              </a:spcBef>
              <a:buClr>
                <a:srgbClr val="888888"/>
              </a:buClr>
              <a:buFont typeface="Arial"/>
              <a:buNone/>
              <a:defRPr b="0" i="0" sz="1800" u="none" cap="none" strike="noStrike">
                <a:solidFill>
                  <a:srgbClr val="888888"/>
                </a:solidFill>
                <a:latin typeface="Questrial"/>
                <a:ea typeface="Questrial"/>
                <a:cs typeface="Questrial"/>
                <a:sym typeface="Questrial"/>
              </a:defRPr>
            </a:lvl3pPr>
            <a:lvl4pPr indent="0" lvl="3" marL="1371600" marR="0" rtl="0" algn="l">
              <a:lnSpc>
                <a:spcPct val="120000"/>
              </a:lnSpc>
              <a:spcBef>
                <a:spcPts val="500"/>
              </a:spcBef>
              <a:buClr>
                <a:srgbClr val="888888"/>
              </a:buClr>
              <a:buFont typeface="Arial"/>
              <a:buNone/>
              <a:defRPr b="0" i="0" sz="1600" u="none" cap="none" strike="noStrike">
                <a:solidFill>
                  <a:srgbClr val="888888"/>
                </a:solidFill>
                <a:latin typeface="Questrial"/>
                <a:ea typeface="Questrial"/>
                <a:cs typeface="Questrial"/>
                <a:sym typeface="Questrial"/>
              </a:defRPr>
            </a:lvl4pPr>
            <a:lvl5pPr indent="0" lvl="4" marL="1828800" marR="0" rtl="0" algn="l">
              <a:lnSpc>
                <a:spcPct val="120000"/>
              </a:lnSpc>
              <a:spcBef>
                <a:spcPts val="500"/>
              </a:spcBef>
              <a:buClr>
                <a:srgbClr val="888888"/>
              </a:buClr>
              <a:buFont typeface="Arial"/>
              <a:buNone/>
              <a:defRPr b="0" i="0" sz="1600" u="none" cap="none" strike="noStrike">
                <a:solidFill>
                  <a:srgbClr val="888888"/>
                </a:solidFill>
                <a:latin typeface="Questrial"/>
                <a:ea typeface="Questrial"/>
                <a:cs typeface="Questrial"/>
                <a:sym typeface="Questrial"/>
              </a:defRPr>
            </a:lvl5pPr>
            <a:lvl6pPr indent="0" lvl="5" marL="2286000" marR="0" rtl="0" algn="l">
              <a:lnSpc>
                <a:spcPct val="120000"/>
              </a:lnSpc>
              <a:spcBef>
                <a:spcPts val="500"/>
              </a:spcBef>
              <a:buClr>
                <a:srgbClr val="888888"/>
              </a:buClr>
              <a:buFont typeface="Arial"/>
              <a:buNone/>
              <a:defRPr b="0" i="0" sz="1600" u="none" cap="none" strike="noStrike">
                <a:solidFill>
                  <a:srgbClr val="888888"/>
                </a:solidFill>
                <a:latin typeface="Questrial"/>
                <a:ea typeface="Questrial"/>
                <a:cs typeface="Questrial"/>
                <a:sym typeface="Questrial"/>
              </a:defRPr>
            </a:lvl6pPr>
            <a:lvl7pPr indent="0" lvl="6" marL="2743200" marR="0" rtl="0" algn="l">
              <a:lnSpc>
                <a:spcPct val="120000"/>
              </a:lnSpc>
              <a:spcBef>
                <a:spcPts val="500"/>
              </a:spcBef>
              <a:buClr>
                <a:srgbClr val="888888"/>
              </a:buClr>
              <a:buFont typeface="Arial"/>
              <a:buNone/>
              <a:defRPr b="0" i="0" sz="1600" u="none" cap="none" strike="noStrike">
                <a:solidFill>
                  <a:srgbClr val="888888"/>
                </a:solidFill>
                <a:latin typeface="Questrial"/>
                <a:ea typeface="Questrial"/>
                <a:cs typeface="Questrial"/>
                <a:sym typeface="Questrial"/>
              </a:defRPr>
            </a:lvl7pPr>
            <a:lvl8pPr indent="0" lvl="7" marL="3200400" marR="0" rtl="0" algn="l">
              <a:lnSpc>
                <a:spcPct val="120000"/>
              </a:lnSpc>
              <a:spcBef>
                <a:spcPts val="500"/>
              </a:spcBef>
              <a:buClr>
                <a:srgbClr val="888888"/>
              </a:buClr>
              <a:buFont typeface="Arial"/>
              <a:buNone/>
              <a:defRPr b="0" i="0" sz="1600" u="none" cap="none" strike="noStrike">
                <a:solidFill>
                  <a:srgbClr val="888888"/>
                </a:solidFill>
                <a:latin typeface="Questrial"/>
                <a:ea typeface="Questrial"/>
                <a:cs typeface="Questrial"/>
                <a:sym typeface="Questrial"/>
              </a:defRPr>
            </a:lvl8pPr>
            <a:lvl9pPr indent="0" lvl="8" marL="3657600" marR="0" rtl="0" algn="l">
              <a:lnSpc>
                <a:spcPct val="120000"/>
              </a:lnSpc>
              <a:spcBef>
                <a:spcPts val="500"/>
              </a:spcBef>
              <a:buClr>
                <a:srgbClr val="888888"/>
              </a:buClr>
              <a:buFont typeface="Arial"/>
              <a:buNone/>
              <a:defRPr b="0" i="0" sz="1600" u="none" cap="none" strike="noStrike">
                <a:solidFill>
                  <a:srgbClr val="888888"/>
                </a:solidFill>
                <a:latin typeface="Questrial"/>
                <a:ea typeface="Questrial"/>
                <a:cs typeface="Questrial"/>
                <a:sym typeface="Questrial"/>
              </a:defRPr>
            </a:lvl9pPr>
          </a:lstStyle>
          <a:p/>
        </p:txBody>
      </p:sp>
      <p:sp>
        <p:nvSpPr>
          <p:cNvPr id="130" name="Shape 130"/>
          <p:cNvSpPr txBox="1"/>
          <p:nvPr>
            <p:ph idx="10" type="dt"/>
          </p:nvPr>
        </p:nvSpPr>
        <p:spPr>
          <a:xfrm>
            <a:off x="7456921" y="5883276"/>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31" name="Shape 131"/>
          <p:cNvSpPr txBox="1"/>
          <p:nvPr>
            <p:ph idx="11" type="ftr"/>
          </p:nvPr>
        </p:nvSpPr>
        <p:spPr>
          <a:xfrm>
            <a:off x="1141411" y="5883275"/>
            <a:ext cx="6239308" cy="365125"/>
          </a:xfrm>
          <a:prstGeom prst="rect">
            <a:avLst/>
          </a:prstGeom>
          <a:noFill/>
          <a:ln>
            <a:noFill/>
          </a:ln>
        </p:spPr>
        <p:txBody>
          <a:bodyPr anchorCtr="0" anchor="ctr" bIns="91425" lIns="91425" rIns="91425" tIns="91425"/>
          <a:lstStyle>
            <a:lvl1pPr indent="0" lvl="0" marL="0" marR="0" rtl="0" algn="l">
              <a:spcBef>
                <a:spcPts val="0"/>
              </a:spcBef>
              <a:buNone/>
              <a:defRPr sz="1050" cap="none">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32" name="Shape 132"/>
          <p:cNvSpPr txBox="1"/>
          <p:nvPr>
            <p:ph idx="12" type="sldNum"/>
          </p:nvPr>
        </p:nvSpPr>
        <p:spPr>
          <a:xfrm>
            <a:off x="10276321" y="5883273"/>
            <a:ext cx="771088"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50">
                <a:solidFill>
                  <a:srgbClr val="888888"/>
                </a:solidFill>
                <a:latin typeface="Questrial"/>
                <a:ea typeface="Questrial"/>
                <a:cs typeface="Questrial"/>
                <a:sym typeface="Quest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33" name="Shape 133"/>
        <p:cNvGrpSpPr/>
        <p:nvPr/>
      </p:nvGrpSpPr>
      <p:grpSpPr>
        <a:xfrm>
          <a:off x="0" y="0"/>
          <a:ext cx="0" cy="0"/>
          <a:chOff x="0" y="0"/>
          <a:chExt cx="0" cy="0"/>
        </a:xfrm>
      </p:grpSpPr>
      <p:sp>
        <p:nvSpPr>
          <p:cNvPr id="134" name="Shape 134"/>
          <p:cNvSpPr txBox="1"/>
          <p:nvPr>
            <p:ph type="title"/>
          </p:nvPr>
        </p:nvSpPr>
        <p:spPr>
          <a:xfrm>
            <a:off x="1141411" y="619125"/>
            <a:ext cx="9906000" cy="1477961"/>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5" name="Shape 135"/>
          <p:cNvSpPr txBox="1"/>
          <p:nvPr>
            <p:ph idx="1" type="body"/>
          </p:nvPr>
        </p:nvSpPr>
        <p:spPr>
          <a:xfrm>
            <a:off x="1370019" y="2249485"/>
            <a:ext cx="4649783"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0" i="0" sz="2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1" i="0" sz="20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1" i="0" sz="18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136" name="Shape 136"/>
          <p:cNvSpPr txBox="1"/>
          <p:nvPr>
            <p:ph idx="2" type="body"/>
          </p:nvPr>
        </p:nvSpPr>
        <p:spPr>
          <a:xfrm>
            <a:off x="1141409" y="3073397"/>
            <a:ext cx="4878391" cy="2717801"/>
          </a:xfrm>
          <a:prstGeom prst="rect">
            <a:avLst/>
          </a:prstGeom>
          <a:noFill/>
          <a:ln>
            <a:noFill/>
          </a:ln>
        </p:spPr>
        <p:txBody>
          <a:bodyPr anchorCtr="0" anchor="t" bIns="91425" lIns="91425" rIns="91425" tIns="91425"/>
          <a:lstStyle>
            <a:lvl1pPr indent="-38100" lvl="0" marL="228600" marR="0" rtl="0" algn="l">
              <a:lnSpc>
                <a:spcPct val="120000"/>
              </a:lnSpc>
              <a:spcBef>
                <a:spcPts val="1000"/>
              </a:spcBef>
              <a:buClr>
                <a:schemeClr val="dk1"/>
              </a:buClr>
              <a:buSzPct val="125000"/>
              <a:buFont typeface="Arial"/>
              <a:buChar char="•"/>
              <a:defRPr b="0" i="0" sz="2400" u="none" cap="none" strike="noStrike">
                <a:solidFill>
                  <a:schemeClr val="dk1"/>
                </a:solidFill>
                <a:latin typeface="Questrial"/>
                <a:ea typeface="Questrial"/>
                <a:cs typeface="Questrial"/>
                <a:sym typeface="Questrial"/>
              </a:defRPr>
            </a:lvl1pPr>
            <a:lvl2pPr indent="-69850" lvl="1" marL="685800" marR="0" rtl="0" algn="l">
              <a:lnSpc>
                <a:spcPct val="120000"/>
              </a:lnSpc>
              <a:spcBef>
                <a:spcPts val="500"/>
              </a:spcBef>
              <a:buClr>
                <a:schemeClr val="dk1"/>
              </a:buClr>
              <a:buSzPct val="125000"/>
              <a:buFont typeface="Arial"/>
              <a:buChar char="•"/>
              <a:defRPr b="0" i="0" sz="2000" u="none" cap="none" strike="noStrike">
                <a:solidFill>
                  <a:schemeClr val="dk1"/>
                </a:solidFill>
                <a:latin typeface="Questrial"/>
                <a:ea typeface="Questrial"/>
                <a:cs typeface="Questrial"/>
                <a:sym typeface="Questrial"/>
              </a:defRPr>
            </a:lvl2pPr>
            <a:lvl3pPr indent="-85725" lvl="2" marL="1143000" marR="0" rtl="0" algn="l">
              <a:lnSpc>
                <a:spcPct val="120000"/>
              </a:lnSpc>
              <a:spcBef>
                <a:spcPts val="500"/>
              </a:spcBef>
              <a:buClr>
                <a:schemeClr val="dk1"/>
              </a:buClr>
              <a:buSzPct val="125000"/>
              <a:buFont typeface="Arial"/>
              <a:buChar char="•"/>
              <a:defRPr b="0" i="0" sz="1800" u="none" cap="none" strike="noStrike">
                <a:solidFill>
                  <a:schemeClr val="dk1"/>
                </a:solidFill>
                <a:latin typeface="Questrial"/>
                <a:ea typeface="Questrial"/>
                <a:cs typeface="Questrial"/>
                <a:sym typeface="Questrial"/>
              </a:defRPr>
            </a:lvl3pPr>
            <a:lvl4pPr indent="-101600" lvl="3" marL="16002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4pPr>
            <a:lvl5pPr indent="-101600" lvl="4" marL="20574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5pPr>
            <a:lvl6pPr indent="-117475" lvl="5" marL="25146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6pPr>
            <a:lvl7pPr indent="-117475" lvl="6" marL="29718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7pPr>
            <a:lvl8pPr indent="-117475" lvl="7" marL="34290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8pPr>
            <a:lvl9pPr indent="-117475" lvl="8" marL="38862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137" name="Shape 137"/>
          <p:cNvSpPr txBox="1"/>
          <p:nvPr>
            <p:ph idx="3" type="body"/>
          </p:nvPr>
        </p:nvSpPr>
        <p:spPr>
          <a:xfrm>
            <a:off x="6400807" y="2249484"/>
            <a:ext cx="4646602"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0" i="0" sz="2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1" i="0" sz="20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1" i="0" sz="18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138" name="Shape 138"/>
          <p:cNvSpPr txBox="1"/>
          <p:nvPr>
            <p:ph idx="4" type="body"/>
          </p:nvPr>
        </p:nvSpPr>
        <p:spPr>
          <a:xfrm>
            <a:off x="6172200" y="3073397"/>
            <a:ext cx="4875209" cy="2717801"/>
          </a:xfrm>
          <a:prstGeom prst="rect">
            <a:avLst/>
          </a:prstGeom>
          <a:noFill/>
          <a:ln>
            <a:noFill/>
          </a:ln>
        </p:spPr>
        <p:txBody>
          <a:bodyPr anchorCtr="0" anchor="t" bIns="91425" lIns="91425" rIns="91425" tIns="91425"/>
          <a:lstStyle>
            <a:lvl1pPr indent="-38100" lvl="0" marL="228600" marR="0" rtl="0" algn="l">
              <a:lnSpc>
                <a:spcPct val="120000"/>
              </a:lnSpc>
              <a:spcBef>
                <a:spcPts val="1000"/>
              </a:spcBef>
              <a:buClr>
                <a:schemeClr val="dk1"/>
              </a:buClr>
              <a:buSzPct val="125000"/>
              <a:buFont typeface="Arial"/>
              <a:buChar char="•"/>
              <a:defRPr b="0" i="0" sz="2400" u="none" cap="none" strike="noStrike">
                <a:solidFill>
                  <a:schemeClr val="dk1"/>
                </a:solidFill>
                <a:latin typeface="Questrial"/>
                <a:ea typeface="Questrial"/>
                <a:cs typeface="Questrial"/>
                <a:sym typeface="Questrial"/>
              </a:defRPr>
            </a:lvl1pPr>
            <a:lvl2pPr indent="-69850" lvl="1" marL="685800" marR="0" rtl="0" algn="l">
              <a:lnSpc>
                <a:spcPct val="120000"/>
              </a:lnSpc>
              <a:spcBef>
                <a:spcPts val="500"/>
              </a:spcBef>
              <a:buClr>
                <a:schemeClr val="dk1"/>
              </a:buClr>
              <a:buSzPct val="125000"/>
              <a:buFont typeface="Arial"/>
              <a:buChar char="•"/>
              <a:defRPr b="0" i="0" sz="2000" u="none" cap="none" strike="noStrike">
                <a:solidFill>
                  <a:schemeClr val="dk1"/>
                </a:solidFill>
                <a:latin typeface="Questrial"/>
                <a:ea typeface="Questrial"/>
                <a:cs typeface="Questrial"/>
                <a:sym typeface="Questrial"/>
              </a:defRPr>
            </a:lvl2pPr>
            <a:lvl3pPr indent="-85725" lvl="2" marL="1143000" marR="0" rtl="0" algn="l">
              <a:lnSpc>
                <a:spcPct val="120000"/>
              </a:lnSpc>
              <a:spcBef>
                <a:spcPts val="500"/>
              </a:spcBef>
              <a:buClr>
                <a:schemeClr val="dk1"/>
              </a:buClr>
              <a:buSzPct val="125000"/>
              <a:buFont typeface="Arial"/>
              <a:buChar char="•"/>
              <a:defRPr b="0" i="0" sz="1800" u="none" cap="none" strike="noStrike">
                <a:solidFill>
                  <a:schemeClr val="dk1"/>
                </a:solidFill>
                <a:latin typeface="Questrial"/>
                <a:ea typeface="Questrial"/>
                <a:cs typeface="Questrial"/>
                <a:sym typeface="Questrial"/>
              </a:defRPr>
            </a:lvl3pPr>
            <a:lvl4pPr indent="-101600" lvl="3" marL="16002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4pPr>
            <a:lvl5pPr indent="-101600" lvl="4" marL="20574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5pPr>
            <a:lvl6pPr indent="-117475" lvl="5" marL="25146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6pPr>
            <a:lvl7pPr indent="-117475" lvl="6" marL="29718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7pPr>
            <a:lvl8pPr indent="-117475" lvl="7" marL="34290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8pPr>
            <a:lvl9pPr indent="-117475" lvl="8" marL="38862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139" name="Shape 139"/>
          <p:cNvSpPr txBox="1"/>
          <p:nvPr>
            <p:ph idx="10" type="dt"/>
          </p:nvPr>
        </p:nvSpPr>
        <p:spPr>
          <a:xfrm>
            <a:off x="7456921" y="5883276"/>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40" name="Shape 140"/>
          <p:cNvSpPr txBox="1"/>
          <p:nvPr>
            <p:ph idx="11" type="ftr"/>
          </p:nvPr>
        </p:nvSpPr>
        <p:spPr>
          <a:xfrm>
            <a:off x="1141411" y="5883275"/>
            <a:ext cx="6239308" cy="365125"/>
          </a:xfrm>
          <a:prstGeom prst="rect">
            <a:avLst/>
          </a:prstGeom>
          <a:noFill/>
          <a:ln>
            <a:noFill/>
          </a:ln>
        </p:spPr>
        <p:txBody>
          <a:bodyPr anchorCtr="0" anchor="ctr" bIns="91425" lIns="91425" rIns="91425" tIns="91425"/>
          <a:lstStyle>
            <a:lvl1pPr indent="0" lvl="0" marL="0" marR="0" rtl="0" algn="l">
              <a:spcBef>
                <a:spcPts val="0"/>
              </a:spcBef>
              <a:buNone/>
              <a:defRPr sz="1050" cap="none">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41" name="Shape 141"/>
          <p:cNvSpPr txBox="1"/>
          <p:nvPr>
            <p:ph idx="12" type="sldNum"/>
          </p:nvPr>
        </p:nvSpPr>
        <p:spPr>
          <a:xfrm>
            <a:off x="10276321" y="5883273"/>
            <a:ext cx="771088"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50">
                <a:solidFill>
                  <a:srgbClr val="888888"/>
                </a:solidFill>
                <a:latin typeface="Questrial"/>
                <a:ea typeface="Questrial"/>
                <a:cs typeface="Questrial"/>
                <a:sym typeface="Quest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42" name="Shape 142"/>
        <p:cNvGrpSpPr/>
        <p:nvPr/>
      </p:nvGrpSpPr>
      <p:grpSpPr>
        <a:xfrm>
          <a:off x="0" y="0"/>
          <a:ext cx="0" cy="0"/>
          <a:chOff x="0" y="0"/>
          <a:chExt cx="0" cy="0"/>
        </a:xfrm>
      </p:grpSpPr>
      <p:sp>
        <p:nvSpPr>
          <p:cNvPr id="143" name="Shape 143"/>
          <p:cNvSpPr txBox="1"/>
          <p:nvPr>
            <p:ph type="title"/>
          </p:nvPr>
        </p:nvSpPr>
        <p:spPr>
          <a:xfrm>
            <a:off x="1141412" y="618518"/>
            <a:ext cx="9905997" cy="147857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4" name="Shape 144"/>
          <p:cNvSpPr txBox="1"/>
          <p:nvPr>
            <p:ph idx="10" type="dt"/>
          </p:nvPr>
        </p:nvSpPr>
        <p:spPr>
          <a:xfrm>
            <a:off x="7456921" y="5883276"/>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45" name="Shape 145"/>
          <p:cNvSpPr txBox="1"/>
          <p:nvPr>
            <p:ph idx="11" type="ftr"/>
          </p:nvPr>
        </p:nvSpPr>
        <p:spPr>
          <a:xfrm>
            <a:off x="1141411" y="5883275"/>
            <a:ext cx="6239308" cy="365125"/>
          </a:xfrm>
          <a:prstGeom prst="rect">
            <a:avLst/>
          </a:prstGeom>
          <a:noFill/>
          <a:ln>
            <a:noFill/>
          </a:ln>
        </p:spPr>
        <p:txBody>
          <a:bodyPr anchorCtr="0" anchor="ctr" bIns="91425" lIns="91425" rIns="91425" tIns="91425"/>
          <a:lstStyle>
            <a:lvl1pPr indent="0" lvl="0" marL="0" marR="0" rtl="0" algn="l">
              <a:spcBef>
                <a:spcPts val="0"/>
              </a:spcBef>
              <a:buNone/>
              <a:defRPr sz="1050" cap="none">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46" name="Shape 146"/>
          <p:cNvSpPr txBox="1"/>
          <p:nvPr>
            <p:ph idx="12" type="sldNum"/>
          </p:nvPr>
        </p:nvSpPr>
        <p:spPr>
          <a:xfrm>
            <a:off x="10276321" y="5883273"/>
            <a:ext cx="771088"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50">
                <a:solidFill>
                  <a:srgbClr val="888888"/>
                </a:solidFill>
                <a:latin typeface="Questrial"/>
                <a:ea typeface="Questrial"/>
                <a:cs typeface="Questrial"/>
                <a:sym typeface="Quest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47" name="Shape 147"/>
        <p:cNvGrpSpPr/>
        <p:nvPr/>
      </p:nvGrpSpPr>
      <p:grpSpPr>
        <a:xfrm>
          <a:off x="0" y="0"/>
          <a:ext cx="0" cy="0"/>
          <a:chOff x="0" y="0"/>
          <a:chExt cx="0" cy="0"/>
        </a:xfrm>
      </p:grpSpPr>
      <p:sp>
        <p:nvSpPr>
          <p:cNvPr id="148" name="Shape 148"/>
          <p:cNvSpPr txBox="1"/>
          <p:nvPr>
            <p:ph idx="10" type="dt"/>
          </p:nvPr>
        </p:nvSpPr>
        <p:spPr>
          <a:xfrm>
            <a:off x="7456921" y="5883276"/>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49" name="Shape 149"/>
          <p:cNvSpPr txBox="1"/>
          <p:nvPr>
            <p:ph idx="11" type="ftr"/>
          </p:nvPr>
        </p:nvSpPr>
        <p:spPr>
          <a:xfrm>
            <a:off x="1141411" y="5883275"/>
            <a:ext cx="6239308" cy="365125"/>
          </a:xfrm>
          <a:prstGeom prst="rect">
            <a:avLst/>
          </a:prstGeom>
          <a:noFill/>
          <a:ln>
            <a:noFill/>
          </a:ln>
        </p:spPr>
        <p:txBody>
          <a:bodyPr anchorCtr="0" anchor="ctr" bIns="91425" lIns="91425" rIns="91425" tIns="91425"/>
          <a:lstStyle>
            <a:lvl1pPr indent="0" lvl="0" marL="0" marR="0" rtl="0" algn="l">
              <a:spcBef>
                <a:spcPts val="0"/>
              </a:spcBef>
              <a:buNone/>
              <a:defRPr sz="1050" cap="none">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50" name="Shape 150"/>
          <p:cNvSpPr txBox="1"/>
          <p:nvPr>
            <p:ph idx="12" type="sldNum"/>
          </p:nvPr>
        </p:nvSpPr>
        <p:spPr>
          <a:xfrm>
            <a:off x="10276321" y="5883273"/>
            <a:ext cx="771088"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50">
                <a:solidFill>
                  <a:srgbClr val="888888"/>
                </a:solidFill>
                <a:latin typeface="Questrial"/>
                <a:ea typeface="Questrial"/>
                <a:cs typeface="Questrial"/>
                <a:sym typeface="Quest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51" name="Shape 151"/>
        <p:cNvGrpSpPr/>
        <p:nvPr/>
      </p:nvGrpSpPr>
      <p:grpSpPr>
        <a:xfrm>
          <a:off x="0" y="0"/>
          <a:ext cx="0" cy="0"/>
          <a:chOff x="0" y="0"/>
          <a:chExt cx="0" cy="0"/>
        </a:xfrm>
      </p:grpSpPr>
      <p:sp>
        <p:nvSpPr>
          <p:cNvPr id="152" name="Shape 152"/>
          <p:cNvSpPr txBox="1"/>
          <p:nvPr>
            <p:ph type="title"/>
          </p:nvPr>
        </p:nvSpPr>
        <p:spPr>
          <a:xfrm>
            <a:off x="1146704" y="609600"/>
            <a:ext cx="3856037" cy="1639883"/>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Questrial"/>
              <a:buNone/>
              <a:defRPr b="0" i="0" sz="32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3" name="Shape 153"/>
          <p:cNvSpPr txBox="1"/>
          <p:nvPr>
            <p:ph idx="1" type="body"/>
          </p:nvPr>
        </p:nvSpPr>
        <p:spPr>
          <a:xfrm>
            <a:off x="5156200" y="592666"/>
            <a:ext cx="5891208" cy="5198534"/>
          </a:xfrm>
          <a:prstGeom prst="rect">
            <a:avLst/>
          </a:prstGeom>
          <a:noFill/>
          <a:ln>
            <a:noFill/>
          </a:ln>
        </p:spPr>
        <p:txBody>
          <a:bodyPr anchorCtr="0" anchor="ctr" bIns="91425" lIns="91425" rIns="91425" tIns="91425"/>
          <a:lstStyle>
            <a:lvl1pPr indent="-38100" lvl="0" marL="228600" marR="0" rtl="0" algn="l">
              <a:lnSpc>
                <a:spcPct val="120000"/>
              </a:lnSpc>
              <a:spcBef>
                <a:spcPts val="1000"/>
              </a:spcBef>
              <a:buClr>
                <a:schemeClr val="dk1"/>
              </a:buClr>
              <a:buSzPct val="125000"/>
              <a:buFont typeface="Arial"/>
              <a:buChar char="•"/>
              <a:defRPr b="0" i="0" sz="2400" u="none" cap="none" strike="noStrike">
                <a:solidFill>
                  <a:schemeClr val="dk1"/>
                </a:solidFill>
                <a:latin typeface="Questrial"/>
                <a:ea typeface="Questrial"/>
                <a:cs typeface="Questrial"/>
                <a:sym typeface="Questrial"/>
              </a:defRPr>
            </a:lvl1pPr>
            <a:lvl2pPr indent="-69850" lvl="1" marL="685800" marR="0" rtl="0" algn="l">
              <a:lnSpc>
                <a:spcPct val="120000"/>
              </a:lnSpc>
              <a:spcBef>
                <a:spcPts val="500"/>
              </a:spcBef>
              <a:buClr>
                <a:schemeClr val="dk1"/>
              </a:buClr>
              <a:buSzPct val="125000"/>
              <a:buFont typeface="Arial"/>
              <a:buChar char="•"/>
              <a:defRPr b="0" i="0" sz="2000" u="none" cap="none" strike="noStrike">
                <a:solidFill>
                  <a:schemeClr val="dk1"/>
                </a:solidFill>
                <a:latin typeface="Questrial"/>
                <a:ea typeface="Questrial"/>
                <a:cs typeface="Questrial"/>
                <a:sym typeface="Questrial"/>
              </a:defRPr>
            </a:lvl2pPr>
            <a:lvl3pPr indent="-85725" lvl="2" marL="1143000" marR="0" rtl="0" algn="l">
              <a:lnSpc>
                <a:spcPct val="120000"/>
              </a:lnSpc>
              <a:spcBef>
                <a:spcPts val="500"/>
              </a:spcBef>
              <a:buClr>
                <a:schemeClr val="dk1"/>
              </a:buClr>
              <a:buSzPct val="125000"/>
              <a:buFont typeface="Arial"/>
              <a:buChar char="•"/>
              <a:defRPr b="0" i="0" sz="1800" u="none" cap="none" strike="noStrike">
                <a:solidFill>
                  <a:schemeClr val="dk1"/>
                </a:solidFill>
                <a:latin typeface="Questrial"/>
                <a:ea typeface="Questrial"/>
                <a:cs typeface="Questrial"/>
                <a:sym typeface="Questrial"/>
              </a:defRPr>
            </a:lvl3pPr>
            <a:lvl4pPr indent="-101600" lvl="3" marL="16002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4pPr>
            <a:lvl5pPr indent="-101600" lvl="4" marL="20574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5pPr>
            <a:lvl6pPr indent="-117475" lvl="5" marL="25146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6pPr>
            <a:lvl7pPr indent="-117475" lvl="6" marL="29718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7pPr>
            <a:lvl8pPr indent="-117475" lvl="7" marL="34290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8pPr>
            <a:lvl9pPr indent="-117475" lvl="8" marL="38862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154" name="Shape 154"/>
          <p:cNvSpPr txBox="1"/>
          <p:nvPr>
            <p:ph idx="2" type="body"/>
          </p:nvPr>
        </p:nvSpPr>
        <p:spPr>
          <a:xfrm>
            <a:off x="1146704" y="2249485"/>
            <a:ext cx="3856037" cy="3541713"/>
          </a:xfrm>
          <a:prstGeom prst="rect">
            <a:avLst/>
          </a:prstGeom>
          <a:noFill/>
          <a:ln>
            <a:noFill/>
          </a:ln>
        </p:spPr>
        <p:txBody>
          <a:bodyPr anchorCtr="0" anchor="t" bIns="91425" lIns="91425" rIns="91425" tIns="91425"/>
          <a:lstStyle>
            <a:lvl1pPr indent="0" lvl="0" marL="0" marR="0" rtl="0" algn="l">
              <a:lnSpc>
                <a:spcPct val="120000"/>
              </a:lnSpc>
              <a:spcBef>
                <a:spcPts val="1000"/>
              </a:spcBef>
              <a:buClr>
                <a:schemeClr val="dk1"/>
              </a:buClr>
              <a:buFont typeface="Arial"/>
              <a:buNone/>
              <a:defRPr b="0" i="0" sz="1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4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155" name="Shape 155"/>
          <p:cNvSpPr txBox="1"/>
          <p:nvPr>
            <p:ph idx="10" type="dt"/>
          </p:nvPr>
        </p:nvSpPr>
        <p:spPr>
          <a:xfrm>
            <a:off x="7456921" y="5883276"/>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56" name="Shape 156"/>
          <p:cNvSpPr txBox="1"/>
          <p:nvPr>
            <p:ph idx="11" type="ftr"/>
          </p:nvPr>
        </p:nvSpPr>
        <p:spPr>
          <a:xfrm>
            <a:off x="1141411" y="5883275"/>
            <a:ext cx="6239308" cy="365125"/>
          </a:xfrm>
          <a:prstGeom prst="rect">
            <a:avLst/>
          </a:prstGeom>
          <a:noFill/>
          <a:ln>
            <a:noFill/>
          </a:ln>
        </p:spPr>
        <p:txBody>
          <a:bodyPr anchorCtr="0" anchor="ctr" bIns="91425" lIns="91425" rIns="91425" tIns="91425"/>
          <a:lstStyle>
            <a:lvl1pPr indent="0" lvl="0" marL="0" marR="0" rtl="0" algn="l">
              <a:spcBef>
                <a:spcPts val="0"/>
              </a:spcBef>
              <a:buNone/>
              <a:defRPr sz="1050" cap="none">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57" name="Shape 157"/>
          <p:cNvSpPr txBox="1"/>
          <p:nvPr>
            <p:ph idx="12" type="sldNum"/>
          </p:nvPr>
        </p:nvSpPr>
        <p:spPr>
          <a:xfrm>
            <a:off x="10276321" y="5883273"/>
            <a:ext cx="771088"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50">
                <a:solidFill>
                  <a:srgbClr val="888888"/>
                </a:solidFill>
                <a:latin typeface="Questrial"/>
                <a:ea typeface="Questrial"/>
                <a:cs typeface="Questrial"/>
                <a:sym typeface="Quest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58" name="Shape 158"/>
        <p:cNvGrpSpPr/>
        <p:nvPr/>
      </p:nvGrpSpPr>
      <p:grpSpPr>
        <a:xfrm>
          <a:off x="0" y="0"/>
          <a:ext cx="0" cy="0"/>
          <a:chOff x="0" y="0"/>
          <a:chExt cx="0" cy="0"/>
        </a:xfrm>
      </p:grpSpPr>
      <p:sp>
        <p:nvSpPr>
          <p:cNvPr id="159" name="Shape 159"/>
          <p:cNvSpPr txBox="1"/>
          <p:nvPr>
            <p:ph type="title"/>
          </p:nvPr>
        </p:nvSpPr>
        <p:spPr>
          <a:xfrm>
            <a:off x="1141412" y="609600"/>
            <a:ext cx="5934507" cy="1639885"/>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Questrial"/>
              <a:buNone/>
              <a:defRPr b="0" i="0" sz="32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60" name="Shape 160"/>
          <p:cNvSpPr/>
          <p:nvPr>
            <p:ph idx="2" type="pic"/>
          </p:nvPr>
        </p:nvSpPr>
        <p:spPr>
          <a:xfrm>
            <a:off x="7380721" y="609600"/>
            <a:ext cx="3666689" cy="5181599"/>
          </a:xfrm>
          <a:prstGeom prst="round2DiagRect">
            <a:avLst>
              <a:gd fmla="val 5608" name="adj1"/>
              <a:gd fmla="val 0" name="adj2"/>
            </a:avLst>
          </a:prstGeom>
          <a:noFill/>
          <a:ln cap="sq" cmpd="sng" w="19050">
            <a:solidFill>
              <a:srgbClr val="3B95DE">
                <a:alpha val="60000"/>
              </a:srgbClr>
            </a:solidFill>
            <a:prstDash val="solid"/>
            <a:miter/>
            <a:headEnd len="med" w="med" type="none"/>
            <a:tailEnd len="med" w="med" type="none"/>
          </a:ln>
          <a:effectLst>
            <a:outerShdw blurRad="88900" rotWithShape="0" algn="t" dir="5400000" dist="38100">
              <a:srgbClr val="000000">
                <a:alpha val="40000"/>
              </a:srgbClr>
            </a:outerShdw>
          </a:effectLst>
        </p:spPr>
        <p:txBody>
          <a:bodyPr anchorCtr="0" anchor="t" bIns="91425" lIns="91425" rIns="91425" tIns="91425"/>
          <a:lstStyle>
            <a:lvl1pPr indent="0" lvl="0" marL="0" marR="0" rtl="0" algn="l">
              <a:lnSpc>
                <a:spcPct val="120000"/>
              </a:lnSpc>
              <a:spcBef>
                <a:spcPts val="1000"/>
              </a:spcBef>
              <a:buClr>
                <a:schemeClr val="dk1"/>
              </a:buClr>
              <a:buFont typeface="Arial"/>
              <a:buNone/>
              <a:defRPr b="0" i="0" sz="32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28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24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9pPr>
          </a:lstStyle>
          <a:p/>
        </p:txBody>
      </p:sp>
      <p:sp>
        <p:nvSpPr>
          <p:cNvPr id="161" name="Shape 161"/>
          <p:cNvSpPr txBox="1"/>
          <p:nvPr>
            <p:ph idx="1" type="body"/>
          </p:nvPr>
        </p:nvSpPr>
        <p:spPr>
          <a:xfrm>
            <a:off x="1141409" y="2249485"/>
            <a:ext cx="5934510" cy="3541713"/>
          </a:xfrm>
          <a:prstGeom prst="rect">
            <a:avLst/>
          </a:prstGeom>
          <a:noFill/>
          <a:ln>
            <a:noFill/>
          </a:ln>
        </p:spPr>
        <p:txBody>
          <a:bodyPr anchorCtr="0" anchor="t" bIns="91425" lIns="91425" rIns="91425" tIns="91425"/>
          <a:lstStyle>
            <a:lvl1pPr indent="0" lvl="0" marL="0" marR="0" rtl="0" algn="l">
              <a:lnSpc>
                <a:spcPct val="120000"/>
              </a:lnSpc>
              <a:spcBef>
                <a:spcPts val="1000"/>
              </a:spcBef>
              <a:buClr>
                <a:schemeClr val="dk1"/>
              </a:buClr>
              <a:buFont typeface="Arial"/>
              <a:buNone/>
              <a:defRPr b="0" i="0" sz="1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4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162" name="Shape 162"/>
          <p:cNvSpPr txBox="1"/>
          <p:nvPr>
            <p:ph idx="10" type="dt"/>
          </p:nvPr>
        </p:nvSpPr>
        <p:spPr>
          <a:xfrm>
            <a:off x="7456921" y="5883276"/>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63" name="Shape 163"/>
          <p:cNvSpPr txBox="1"/>
          <p:nvPr>
            <p:ph idx="11" type="ftr"/>
          </p:nvPr>
        </p:nvSpPr>
        <p:spPr>
          <a:xfrm>
            <a:off x="1141411" y="5883275"/>
            <a:ext cx="6239308" cy="365125"/>
          </a:xfrm>
          <a:prstGeom prst="rect">
            <a:avLst/>
          </a:prstGeom>
          <a:noFill/>
          <a:ln>
            <a:noFill/>
          </a:ln>
        </p:spPr>
        <p:txBody>
          <a:bodyPr anchorCtr="0" anchor="ctr" bIns="91425" lIns="91425" rIns="91425" tIns="91425"/>
          <a:lstStyle>
            <a:lvl1pPr indent="0" lvl="0" marL="0" marR="0" rtl="0" algn="l">
              <a:spcBef>
                <a:spcPts val="0"/>
              </a:spcBef>
              <a:buNone/>
              <a:defRPr sz="1050" cap="none">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64" name="Shape 164"/>
          <p:cNvSpPr txBox="1"/>
          <p:nvPr>
            <p:ph idx="12" type="sldNum"/>
          </p:nvPr>
        </p:nvSpPr>
        <p:spPr>
          <a:xfrm>
            <a:off x="10276321" y="5883273"/>
            <a:ext cx="771088"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50">
                <a:solidFill>
                  <a:srgbClr val="888888"/>
                </a:solidFill>
                <a:latin typeface="Questrial"/>
                <a:ea typeface="Questrial"/>
                <a:cs typeface="Questrial"/>
                <a:sym typeface="Quest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A6A6A6"/>
            </a:gs>
          </a:gsLst>
          <a:lin ang="5040000" scaled="0"/>
        </a:gradFill>
      </p:bgPr>
    </p:bg>
    <p:spTree>
      <p:nvGrpSpPr>
        <p:cNvPr id="5" name="Shape 5"/>
        <p:cNvGrpSpPr/>
        <p:nvPr/>
      </p:nvGrpSpPr>
      <p:grpSpPr>
        <a:xfrm>
          <a:off x="0" y="0"/>
          <a:ext cx="0" cy="0"/>
          <a:chOff x="0" y="0"/>
          <a:chExt cx="0" cy="0"/>
        </a:xfrm>
      </p:grpSpPr>
      <p:pic>
        <p:nvPicPr>
          <p:cNvPr descr="\\DROBO-FS\QuickDrops\JB\PPTX NG\Droplets\LightingOverlay.png" id="6" name="Shape 6"/>
          <p:cNvPicPr preferRelativeResize="0"/>
          <p:nvPr/>
        </p:nvPicPr>
        <p:blipFill rotWithShape="1">
          <a:blip r:embed="rId1">
            <a:alphaModFix amt="30000"/>
          </a:blip>
          <a:srcRect b="0" l="0" r="0" t="0"/>
          <a:stretch/>
        </p:blipFill>
        <p:spPr>
          <a:xfrm>
            <a:off x="0" y="0"/>
            <a:ext cx="12192003" cy="6858000"/>
          </a:xfrm>
          <a:prstGeom prst="rect">
            <a:avLst/>
          </a:prstGeom>
          <a:noFill/>
          <a:ln>
            <a:noFill/>
          </a:ln>
        </p:spPr>
      </p:pic>
      <p:grpSp>
        <p:nvGrpSpPr>
          <p:cNvPr id="7" name="Shape 7"/>
          <p:cNvGrpSpPr/>
          <p:nvPr/>
        </p:nvGrpSpPr>
        <p:grpSpPr>
          <a:xfrm>
            <a:off x="-14288" y="0"/>
            <a:ext cx="12053888" cy="6858000"/>
            <a:chOff x="-14288" y="0"/>
            <a:chExt cx="12053888" cy="6858000"/>
          </a:xfrm>
        </p:grpSpPr>
        <p:grpSp>
          <p:nvGrpSpPr>
            <p:cNvPr id="8" name="Shape 8"/>
            <p:cNvGrpSpPr/>
            <p:nvPr/>
          </p:nvGrpSpPr>
          <p:grpSpPr>
            <a:xfrm>
              <a:off x="-14288" y="0"/>
              <a:ext cx="1220788" cy="6858000"/>
              <a:chOff x="-14288" y="0"/>
              <a:chExt cx="1220788" cy="6858000"/>
            </a:xfrm>
          </p:grpSpPr>
          <p:sp>
            <p:nvSpPr>
              <p:cNvPr id="9" name="Shape 9"/>
              <p:cNvSpPr/>
              <p:nvPr/>
            </p:nvSpPr>
            <p:spPr>
              <a:xfrm>
                <a:off x="114300" y="4763"/>
                <a:ext cx="23813" cy="2181224"/>
              </a:xfrm>
              <a:prstGeom prst="rect">
                <a:avLst/>
              </a:pr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10" name="Shape 10"/>
              <p:cNvSpPr/>
              <p:nvPr/>
            </p:nvSpPr>
            <p:spPr>
              <a:xfrm>
                <a:off x="33336" y="2176463"/>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28575" y="4021137"/>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200025" y="4763"/>
                <a:ext cx="369888" cy="1811337"/>
              </a:xfrm>
              <a:custGeom>
                <a:pathLst>
                  <a:path extrusionOk="0" h="120000" w="120000">
                    <a:moveTo>
                      <a:pt x="112274" y="120000"/>
                    </a:moveTo>
                    <a:lnTo>
                      <a:pt x="0" y="65836"/>
                    </a:lnTo>
                    <a:lnTo>
                      <a:pt x="0" y="0"/>
                    </a:lnTo>
                    <a:lnTo>
                      <a:pt x="7725" y="0"/>
                    </a:lnTo>
                    <a:lnTo>
                      <a:pt x="7725" y="65521"/>
                    </a:lnTo>
                    <a:lnTo>
                      <a:pt x="120000" y="119368"/>
                    </a:lnTo>
                    <a:lnTo>
                      <a:pt x="112274" y="120000"/>
                    </a:lnTo>
                    <a:close/>
                  </a:path>
                </a:pathLst>
              </a:custGeom>
              <a:gradFill>
                <a:gsLst>
                  <a:gs pos="0">
                    <a:schemeClr val="dk2"/>
                  </a:gs>
                  <a:gs pos="100000">
                    <a:srgbClr val="B3FFFF"/>
                  </a:gs>
                </a:gsLst>
                <a:lin ang="5400000" scaled="0"/>
              </a:gradFill>
              <a:ln>
                <a:noFill/>
              </a:ln>
            </p:spPr>
          </p:sp>
          <p:sp>
            <p:nvSpPr>
              <p:cNvPr id="13" name="Shape 13"/>
              <p:cNvSpPr/>
              <p:nvPr/>
            </p:nvSpPr>
            <p:spPr>
              <a:xfrm>
                <a:off x="503237" y="1801813"/>
                <a:ext cx="190500" cy="188913"/>
              </a:xfrm>
              <a:custGeom>
                <a:pathLst>
                  <a:path extrusionOk="0" h="120000" w="120000">
                    <a:moveTo>
                      <a:pt x="60000" y="120000"/>
                    </a:moveTo>
                    <a:cubicBezTo>
                      <a:pt x="27000" y="120000"/>
                      <a:pt x="0" y="93000"/>
                      <a:pt x="0" y="60000"/>
                    </a:cubicBezTo>
                    <a:cubicBezTo>
                      <a:pt x="0" y="27000"/>
                      <a:pt x="27000" y="0"/>
                      <a:pt x="60000" y="0"/>
                    </a:cubicBezTo>
                    <a:cubicBezTo>
                      <a:pt x="99000" y="0"/>
                      <a:pt x="120000" y="18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27000"/>
                      <a:pt x="93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a:off x="285750" y="4763"/>
                <a:ext cx="369888" cy="1430338"/>
              </a:xfrm>
              <a:custGeom>
                <a:pathLst>
                  <a:path extrusionOk="0" h="120000" w="120000">
                    <a:moveTo>
                      <a:pt x="113819" y="120000"/>
                    </a:moveTo>
                    <a:lnTo>
                      <a:pt x="0" y="51009"/>
                    </a:lnTo>
                    <a:lnTo>
                      <a:pt x="0" y="0"/>
                    </a:lnTo>
                    <a:lnTo>
                      <a:pt x="9270" y="0"/>
                    </a:lnTo>
                    <a:lnTo>
                      <a:pt x="9270" y="50610"/>
                    </a:lnTo>
                    <a:lnTo>
                      <a:pt x="120000" y="119200"/>
                    </a:lnTo>
                    <a:lnTo>
                      <a:pt x="113819" y="120000"/>
                    </a:lnTo>
                    <a:close/>
                  </a:path>
                </a:pathLst>
              </a:custGeom>
              <a:gradFill>
                <a:gsLst>
                  <a:gs pos="0">
                    <a:schemeClr val="dk2"/>
                  </a:gs>
                  <a:gs pos="100000">
                    <a:srgbClr val="B3FFFF"/>
                  </a:gs>
                </a:gsLst>
                <a:lin ang="5400000" scaled="0"/>
              </a:gradFill>
              <a:ln>
                <a:noFill/>
              </a:ln>
            </p:spPr>
          </p:sp>
          <p:sp>
            <p:nvSpPr>
              <p:cNvPr id="15" name="Shape 15"/>
              <p:cNvSpPr/>
              <p:nvPr/>
            </p:nvSpPr>
            <p:spPr>
              <a:xfrm>
                <a:off x="546100" y="0"/>
                <a:ext cx="152399" cy="912813"/>
              </a:xfrm>
              <a:custGeom>
                <a:pathLst>
                  <a:path extrusionOk="0" h="120000" w="120000">
                    <a:moveTo>
                      <a:pt x="120000" y="120000"/>
                    </a:moveTo>
                    <a:lnTo>
                      <a:pt x="97500" y="120000"/>
                    </a:lnTo>
                    <a:lnTo>
                      <a:pt x="97500" y="40069"/>
                    </a:lnTo>
                    <a:lnTo>
                      <a:pt x="0" y="1252"/>
                    </a:lnTo>
                    <a:lnTo>
                      <a:pt x="18750" y="0"/>
                    </a:lnTo>
                    <a:lnTo>
                      <a:pt x="120000" y="39443"/>
                    </a:lnTo>
                    <a:lnTo>
                      <a:pt x="120000" y="120000"/>
                    </a:lnTo>
                    <a:close/>
                  </a:path>
                </a:pathLst>
              </a:custGeom>
              <a:gradFill>
                <a:gsLst>
                  <a:gs pos="0">
                    <a:schemeClr val="dk2"/>
                  </a:gs>
                  <a:gs pos="100000">
                    <a:srgbClr val="B3FFFF"/>
                  </a:gs>
                </a:gsLst>
                <a:lin ang="5400000" scaled="0"/>
              </a:gradFill>
              <a:ln>
                <a:noFill/>
              </a:ln>
            </p:spPr>
          </p:sp>
          <p:sp>
            <p:nvSpPr>
              <p:cNvPr id="16" name="Shape 16"/>
              <p:cNvSpPr/>
              <p:nvPr/>
            </p:nvSpPr>
            <p:spPr>
              <a:xfrm>
                <a:off x="588962" y="1420812"/>
                <a:ext cx="190500" cy="190500"/>
              </a:xfrm>
              <a:custGeom>
                <a:pathLst>
                  <a:path extrusionOk="0" h="120000" w="120000">
                    <a:moveTo>
                      <a:pt x="60000" y="120000"/>
                    </a:moveTo>
                    <a:cubicBezTo>
                      <a:pt x="27000" y="120000"/>
                      <a:pt x="0" y="93000"/>
                      <a:pt x="0" y="60000"/>
                    </a:cubicBezTo>
                    <a:cubicBezTo>
                      <a:pt x="0" y="27000"/>
                      <a:pt x="27000" y="0"/>
                      <a:pt x="60000" y="0"/>
                    </a:cubicBezTo>
                    <a:cubicBezTo>
                      <a:pt x="99000" y="0"/>
                      <a:pt x="120000" y="21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27000"/>
                      <a:pt x="93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17" name="Shape 17"/>
              <p:cNvSpPr/>
              <p:nvPr/>
            </p:nvSpPr>
            <p:spPr>
              <a:xfrm>
                <a:off x="588962" y="903287"/>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18" name="Shape 18"/>
              <p:cNvSpPr/>
              <p:nvPr/>
            </p:nvSpPr>
            <p:spPr>
              <a:xfrm>
                <a:off x="641350" y="0"/>
                <a:ext cx="422275" cy="527050"/>
              </a:xfrm>
              <a:custGeom>
                <a:pathLst>
                  <a:path extrusionOk="0" h="120000" w="120000">
                    <a:moveTo>
                      <a:pt x="115939" y="119999"/>
                    </a:moveTo>
                    <a:lnTo>
                      <a:pt x="21654" y="44457"/>
                    </a:lnTo>
                    <a:lnTo>
                      <a:pt x="0" y="2168"/>
                    </a:lnTo>
                    <a:lnTo>
                      <a:pt x="6766" y="0"/>
                    </a:lnTo>
                    <a:lnTo>
                      <a:pt x="28421" y="41204"/>
                    </a:lnTo>
                    <a:lnTo>
                      <a:pt x="120000" y="115662"/>
                    </a:lnTo>
                    <a:lnTo>
                      <a:pt x="115939" y="119999"/>
                    </a:lnTo>
                    <a:close/>
                  </a:path>
                </a:pathLst>
              </a:custGeom>
              <a:gradFill>
                <a:gsLst>
                  <a:gs pos="0">
                    <a:schemeClr val="dk2"/>
                  </a:gs>
                  <a:gs pos="100000">
                    <a:srgbClr val="B3FFFF"/>
                  </a:gs>
                </a:gsLst>
                <a:lin ang="5400000" scaled="0"/>
              </a:gradFill>
              <a:ln>
                <a:noFill/>
              </a:ln>
            </p:spPr>
          </p:sp>
          <p:sp>
            <p:nvSpPr>
              <p:cNvPr id="19" name="Shape 19"/>
              <p:cNvSpPr/>
              <p:nvPr/>
            </p:nvSpPr>
            <p:spPr>
              <a:xfrm>
                <a:off x="1020762" y="488950"/>
                <a:ext cx="161925" cy="147638"/>
              </a:xfrm>
              <a:custGeom>
                <a:pathLst>
                  <a:path extrusionOk="0" h="120000" w="120000">
                    <a:moveTo>
                      <a:pt x="60000" y="120000"/>
                    </a:moveTo>
                    <a:cubicBezTo>
                      <a:pt x="45882" y="120000"/>
                      <a:pt x="31764" y="116129"/>
                      <a:pt x="21176" y="104516"/>
                    </a:cubicBezTo>
                    <a:cubicBezTo>
                      <a:pt x="0" y="77419"/>
                      <a:pt x="0" y="38709"/>
                      <a:pt x="21176" y="15483"/>
                    </a:cubicBezTo>
                    <a:cubicBezTo>
                      <a:pt x="31764" y="3870"/>
                      <a:pt x="45882" y="0"/>
                      <a:pt x="60000" y="0"/>
                    </a:cubicBezTo>
                    <a:cubicBezTo>
                      <a:pt x="74117" y="0"/>
                      <a:pt x="88235" y="3870"/>
                      <a:pt x="98823" y="15483"/>
                    </a:cubicBezTo>
                    <a:cubicBezTo>
                      <a:pt x="120000" y="38709"/>
                      <a:pt x="120000" y="77419"/>
                      <a:pt x="98823" y="104516"/>
                    </a:cubicBezTo>
                    <a:cubicBezTo>
                      <a:pt x="88235" y="116129"/>
                      <a:pt x="74117" y="120000"/>
                      <a:pt x="60000" y="120000"/>
                    </a:cubicBezTo>
                    <a:close/>
                    <a:moveTo>
                      <a:pt x="60000" y="15483"/>
                    </a:moveTo>
                    <a:cubicBezTo>
                      <a:pt x="49411" y="15483"/>
                      <a:pt x="38823" y="19354"/>
                      <a:pt x="31764" y="27096"/>
                    </a:cubicBezTo>
                    <a:cubicBezTo>
                      <a:pt x="14117" y="46451"/>
                      <a:pt x="14117" y="73548"/>
                      <a:pt x="31764" y="92903"/>
                    </a:cubicBezTo>
                    <a:cubicBezTo>
                      <a:pt x="38823" y="100645"/>
                      <a:pt x="49411" y="104516"/>
                      <a:pt x="60000" y="104516"/>
                    </a:cubicBezTo>
                    <a:cubicBezTo>
                      <a:pt x="70588" y="104516"/>
                      <a:pt x="81176" y="100645"/>
                      <a:pt x="88235" y="92903"/>
                    </a:cubicBezTo>
                    <a:cubicBezTo>
                      <a:pt x="105882" y="73548"/>
                      <a:pt x="105882" y="46451"/>
                      <a:pt x="88235" y="27096"/>
                    </a:cubicBezTo>
                    <a:cubicBezTo>
                      <a:pt x="81176" y="19354"/>
                      <a:pt x="70588" y="15483"/>
                      <a:pt x="60000" y="15483"/>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cxnSp>
            <p:nvCxnSpPr>
              <p:cNvPr id="20" name="Shape 20"/>
              <p:cNvCxnSpPr/>
              <p:nvPr/>
            </p:nvCxnSpPr>
            <p:spPr>
              <a:xfrm>
                <a:off x="-4763" y="9525"/>
                <a:ext cx="0" cy="0"/>
              </a:xfrm>
              <a:prstGeom prst="straightConnector1">
                <a:avLst/>
              </a:prstGeom>
              <a:gradFill>
                <a:gsLst>
                  <a:gs pos="0">
                    <a:schemeClr val="dk2"/>
                  </a:gs>
                  <a:gs pos="100000">
                    <a:srgbClr val="B3FFFF"/>
                  </a:gs>
                </a:gsLst>
                <a:lin ang="5400000" scaled="0"/>
              </a:gradFill>
              <a:ln cap="flat" cmpd="sng" w="9525">
                <a:solidFill>
                  <a:srgbClr val="FFFFFF"/>
                </a:solidFill>
                <a:prstDash val="solid"/>
                <a:miter/>
                <a:headEnd len="med" w="med" type="none"/>
                <a:tailEnd len="med" w="med" type="none"/>
              </a:ln>
            </p:spPr>
          </p:cxnSp>
          <p:sp>
            <p:nvSpPr>
              <p:cNvPr id="21" name="Shape 21"/>
              <p:cNvSpPr/>
              <p:nvPr/>
            </p:nvSpPr>
            <p:spPr>
              <a:xfrm>
                <a:off x="9525" y="1801813"/>
                <a:ext cx="123824" cy="127000"/>
              </a:xfrm>
              <a:custGeom>
                <a:pathLst>
                  <a:path extrusionOk="0" h="120000" w="120000">
                    <a:moveTo>
                      <a:pt x="9230" y="120000"/>
                    </a:moveTo>
                    <a:lnTo>
                      <a:pt x="0" y="106500"/>
                    </a:lnTo>
                    <a:lnTo>
                      <a:pt x="106153" y="0"/>
                    </a:lnTo>
                    <a:lnTo>
                      <a:pt x="120000" y="13500"/>
                    </a:lnTo>
                    <a:lnTo>
                      <a:pt x="9230" y="120000"/>
                    </a:lnTo>
                    <a:close/>
                  </a:path>
                </a:pathLst>
              </a:custGeom>
              <a:gradFill>
                <a:gsLst>
                  <a:gs pos="0">
                    <a:schemeClr val="dk2"/>
                  </a:gs>
                  <a:gs pos="100000">
                    <a:srgbClr val="B3FFFF"/>
                  </a:gs>
                </a:gsLst>
                <a:lin ang="5400000" scaled="0"/>
              </a:gradFill>
              <a:ln>
                <a:noFill/>
              </a:ln>
            </p:spPr>
          </p:sp>
          <p:sp>
            <p:nvSpPr>
              <p:cNvPr id="22" name="Shape 22"/>
              <p:cNvSpPr/>
              <p:nvPr/>
            </p:nvSpPr>
            <p:spPr>
              <a:xfrm>
                <a:off x="-9525" y="3549650"/>
                <a:ext cx="147638" cy="481013"/>
              </a:xfrm>
              <a:custGeom>
                <a:pathLst>
                  <a:path extrusionOk="0" h="120000" w="120000">
                    <a:moveTo>
                      <a:pt x="120000" y="120000"/>
                    </a:moveTo>
                    <a:lnTo>
                      <a:pt x="100645" y="120000"/>
                    </a:lnTo>
                    <a:lnTo>
                      <a:pt x="100645" y="30891"/>
                    </a:lnTo>
                    <a:lnTo>
                      <a:pt x="0" y="4752"/>
                    </a:lnTo>
                    <a:lnTo>
                      <a:pt x="15483" y="0"/>
                    </a:lnTo>
                    <a:lnTo>
                      <a:pt x="120000" y="27326"/>
                    </a:lnTo>
                    <a:lnTo>
                      <a:pt x="120000" y="120000"/>
                    </a:lnTo>
                    <a:close/>
                  </a:path>
                </a:pathLst>
              </a:custGeom>
              <a:gradFill>
                <a:gsLst>
                  <a:gs pos="0">
                    <a:schemeClr val="dk2"/>
                  </a:gs>
                  <a:gs pos="100000">
                    <a:srgbClr val="B3FFFF"/>
                  </a:gs>
                </a:gsLst>
                <a:lin ang="5400000" scaled="0"/>
              </a:gradFill>
              <a:ln>
                <a:noFill/>
              </a:ln>
            </p:spPr>
          </p:sp>
          <p:sp>
            <p:nvSpPr>
              <p:cNvPr id="23" name="Shape 23"/>
              <p:cNvSpPr/>
              <p:nvPr/>
            </p:nvSpPr>
            <p:spPr>
              <a:xfrm>
                <a:off x="128586" y="1382712"/>
                <a:ext cx="142875" cy="476249"/>
              </a:xfrm>
              <a:custGeom>
                <a:pathLst>
                  <a:path extrusionOk="0" h="120000" w="120000">
                    <a:moveTo>
                      <a:pt x="120000" y="120000"/>
                    </a:moveTo>
                    <a:lnTo>
                      <a:pt x="104000" y="120000"/>
                    </a:lnTo>
                    <a:lnTo>
                      <a:pt x="104000" y="33600"/>
                    </a:lnTo>
                    <a:lnTo>
                      <a:pt x="0" y="3600"/>
                    </a:lnTo>
                    <a:lnTo>
                      <a:pt x="12000" y="0"/>
                    </a:lnTo>
                    <a:lnTo>
                      <a:pt x="120000" y="32400"/>
                    </a:lnTo>
                    <a:lnTo>
                      <a:pt x="120000" y="120000"/>
                    </a:lnTo>
                    <a:close/>
                  </a:path>
                </a:pathLst>
              </a:custGeom>
              <a:gradFill>
                <a:gsLst>
                  <a:gs pos="0">
                    <a:schemeClr val="dk2"/>
                  </a:gs>
                  <a:gs pos="100000">
                    <a:srgbClr val="B3FFFF"/>
                  </a:gs>
                </a:gsLst>
                <a:lin ang="5400000" scaled="0"/>
              </a:gradFill>
              <a:ln>
                <a:noFill/>
              </a:ln>
            </p:spPr>
          </p:sp>
          <p:sp>
            <p:nvSpPr>
              <p:cNvPr id="24" name="Shape 24"/>
              <p:cNvSpPr/>
              <p:nvPr/>
            </p:nvSpPr>
            <p:spPr>
              <a:xfrm>
                <a:off x="204786" y="1849438"/>
                <a:ext cx="114300" cy="107949"/>
              </a:xfrm>
              <a:custGeom>
                <a:pathLst>
                  <a:path extrusionOk="0" h="120000" w="120000">
                    <a:moveTo>
                      <a:pt x="60000" y="120000"/>
                    </a:moveTo>
                    <a:cubicBezTo>
                      <a:pt x="30000" y="120000"/>
                      <a:pt x="0" y="93913"/>
                      <a:pt x="0" y="62608"/>
                    </a:cubicBezTo>
                    <a:cubicBezTo>
                      <a:pt x="0" y="26086"/>
                      <a:pt x="30000" y="0"/>
                      <a:pt x="60000" y="0"/>
                    </a:cubicBezTo>
                    <a:cubicBezTo>
                      <a:pt x="90000" y="0"/>
                      <a:pt x="120000" y="26086"/>
                      <a:pt x="120000" y="62608"/>
                    </a:cubicBezTo>
                    <a:cubicBezTo>
                      <a:pt x="120000" y="93913"/>
                      <a:pt x="90000" y="120000"/>
                      <a:pt x="60000" y="120000"/>
                    </a:cubicBezTo>
                    <a:close/>
                    <a:moveTo>
                      <a:pt x="60000" y="20869"/>
                    </a:moveTo>
                    <a:cubicBezTo>
                      <a:pt x="40000" y="20869"/>
                      <a:pt x="20000" y="41739"/>
                      <a:pt x="20000" y="62608"/>
                    </a:cubicBezTo>
                    <a:cubicBezTo>
                      <a:pt x="20000" y="83478"/>
                      <a:pt x="40000" y="99130"/>
                      <a:pt x="60000" y="99130"/>
                    </a:cubicBezTo>
                    <a:cubicBezTo>
                      <a:pt x="80000" y="99130"/>
                      <a:pt x="100000" y="83478"/>
                      <a:pt x="100000" y="62608"/>
                    </a:cubicBezTo>
                    <a:cubicBezTo>
                      <a:pt x="100000" y="41739"/>
                      <a:pt x="80000" y="20869"/>
                      <a:pt x="60000" y="20869"/>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a:off x="133350" y="4662487"/>
                <a:ext cx="23813" cy="2181224"/>
              </a:xfrm>
              <a:prstGeom prst="rect">
                <a:avLst/>
              </a:pr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26" name="Shape 26"/>
              <p:cNvSpPr/>
              <p:nvPr/>
            </p:nvSpPr>
            <p:spPr>
              <a:xfrm>
                <a:off x="223837" y="5041900"/>
                <a:ext cx="369888" cy="1801813"/>
              </a:xfrm>
              <a:custGeom>
                <a:pathLst>
                  <a:path extrusionOk="0" h="120000" w="120000">
                    <a:moveTo>
                      <a:pt x="7725" y="120000"/>
                    </a:moveTo>
                    <a:lnTo>
                      <a:pt x="0" y="120000"/>
                    </a:lnTo>
                    <a:lnTo>
                      <a:pt x="0" y="54449"/>
                    </a:lnTo>
                    <a:lnTo>
                      <a:pt x="0" y="54132"/>
                    </a:lnTo>
                    <a:lnTo>
                      <a:pt x="112274" y="0"/>
                    </a:lnTo>
                    <a:lnTo>
                      <a:pt x="120000" y="634"/>
                    </a:lnTo>
                    <a:lnTo>
                      <a:pt x="7725" y="54766"/>
                    </a:lnTo>
                    <a:lnTo>
                      <a:pt x="7725" y="120000"/>
                    </a:lnTo>
                    <a:close/>
                  </a:path>
                </a:pathLst>
              </a:custGeom>
              <a:gradFill>
                <a:gsLst>
                  <a:gs pos="0">
                    <a:schemeClr val="dk2"/>
                  </a:gs>
                  <a:gs pos="100000">
                    <a:srgbClr val="B3FFFF"/>
                  </a:gs>
                </a:gsLst>
                <a:lin ang="5400000" scaled="0"/>
              </a:gradFill>
              <a:ln>
                <a:noFill/>
              </a:ln>
            </p:spPr>
          </p:sp>
          <p:sp>
            <p:nvSpPr>
              <p:cNvPr id="27" name="Shape 27"/>
              <p:cNvSpPr/>
              <p:nvPr/>
            </p:nvSpPr>
            <p:spPr>
              <a:xfrm>
                <a:off x="52386" y="4481512"/>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28" name="Shape 28"/>
              <p:cNvSpPr/>
              <p:nvPr/>
            </p:nvSpPr>
            <p:spPr>
              <a:xfrm>
                <a:off x="-14288" y="5627687"/>
                <a:ext cx="85724" cy="1216024"/>
              </a:xfrm>
              <a:custGeom>
                <a:pathLst>
                  <a:path extrusionOk="0" h="120000" w="120000">
                    <a:moveTo>
                      <a:pt x="120000" y="120000"/>
                    </a:moveTo>
                    <a:lnTo>
                      <a:pt x="80000" y="120000"/>
                    </a:lnTo>
                    <a:lnTo>
                      <a:pt x="80000" y="23342"/>
                    </a:lnTo>
                    <a:lnTo>
                      <a:pt x="0" y="469"/>
                    </a:lnTo>
                    <a:lnTo>
                      <a:pt x="40000" y="0"/>
                    </a:lnTo>
                    <a:lnTo>
                      <a:pt x="120000" y="22872"/>
                    </a:lnTo>
                    <a:lnTo>
                      <a:pt x="120000" y="120000"/>
                    </a:lnTo>
                    <a:close/>
                  </a:path>
                </a:pathLst>
              </a:custGeom>
              <a:gradFill>
                <a:gsLst>
                  <a:gs pos="0">
                    <a:schemeClr val="dk2"/>
                  </a:gs>
                  <a:gs pos="100000">
                    <a:srgbClr val="B3FFFF"/>
                  </a:gs>
                </a:gsLst>
                <a:lin ang="5400000" scaled="0"/>
              </a:gradFill>
              <a:ln>
                <a:noFill/>
              </a:ln>
            </p:spPr>
          </p:sp>
          <p:sp>
            <p:nvSpPr>
              <p:cNvPr id="29" name="Shape 29"/>
              <p:cNvSpPr/>
              <p:nvPr/>
            </p:nvSpPr>
            <p:spPr>
              <a:xfrm>
                <a:off x="527050" y="4867275"/>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30" name="Shape 30"/>
              <p:cNvSpPr/>
              <p:nvPr/>
            </p:nvSpPr>
            <p:spPr>
              <a:xfrm>
                <a:off x="309562" y="5422900"/>
                <a:ext cx="374649" cy="1425574"/>
              </a:xfrm>
              <a:custGeom>
                <a:pathLst>
                  <a:path extrusionOk="0" h="120000" w="120000">
                    <a:moveTo>
                      <a:pt x="9152" y="120000"/>
                    </a:moveTo>
                    <a:lnTo>
                      <a:pt x="0" y="120000"/>
                    </a:lnTo>
                    <a:lnTo>
                      <a:pt x="0" y="68819"/>
                    </a:lnTo>
                    <a:lnTo>
                      <a:pt x="1525" y="68418"/>
                    </a:lnTo>
                    <a:lnTo>
                      <a:pt x="112372" y="0"/>
                    </a:lnTo>
                    <a:lnTo>
                      <a:pt x="120000" y="801"/>
                    </a:lnTo>
                    <a:lnTo>
                      <a:pt x="9152" y="69220"/>
                    </a:lnTo>
                    <a:lnTo>
                      <a:pt x="9152" y="120000"/>
                    </a:lnTo>
                    <a:close/>
                  </a:path>
                </a:pathLst>
              </a:custGeom>
              <a:gradFill>
                <a:gsLst>
                  <a:gs pos="0">
                    <a:schemeClr val="dk2"/>
                  </a:gs>
                  <a:gs pos="100000">
                    <a:srgbClr val="B3FFFF"/>
                  </a:gs>
                </a:gsLst>
                <a:lin ang="5400000" scaled="0"/>
              </a:gradFill>
              <a:ln>
                <a:noFill/>
              </a:ln>
            </p:spPr>
          </p:sp>
          <p:sp>
            <p:nvSpPr>
              <p:cNvPr id="31" name="Shape 31"/>
              <p:cNvSpPr/>
              <p:nvPr/>
            </p:nvSpPr>
            <p:spPr>
              <a:xfrm>
                <a:off x="569912" y="5945187"/>
                <a:ext cx="152399" cy="912813"/>
              </a:xfrm>
              <a:custGeom>
                <a:pathLst>
                  <a:path extrusionOk="0" h="120000" w="120000">
                    <a:moveTo>
                      <a:pt x="18750" y="120000"/>
                    </a:moveTo>
                    <a:lnTo>
                      <a:pt x="0" y="118747"/>
                    </a:lnTo>
                    <a:lnTo>
                      <a:pt x="101250" y="79930"/>
                    </a:lnTo>
                    <a:lnTo>
                      <a:pt x="101250" y="0"/>
                    </a:lnTo>
                    <a:lnTo>
                      <a:pt x="120000" y="0"/>
                    </a:lnTo>
                    <a:lnTo>
                      <a:pt x="120000" y="80556"/>
                    </a:lnTo>
                    <a:lnTo>
                      <a:pt x="18750" y="120000"/>
                    </a:lnTo>
                    <a:close/>
                  </a:path>
                </a:pathLst>
              </a:custGeom>
              <a:gradFill>
                <a:gsLst>
                  <a:gs pos="0">
                    <a:schemeClr val="dk2"/>
                  </a:gs>
                  <a:gs pos="100000">
                    <a:srgbClr val="B3FFFF"/>
                  </a:gs>
                </a:gsLst>
                <a:lin ang="5400000" scaled="0"/>
              </a:gradFill>
              <a:ln>
                <a:noFill/>
              </a:ln>
            </p:spPr>
          </p:sp>
          <p:sp>
            <p:nvSpPr>
              <p:cNvPr id="32" name="Shape 32"/>
              <p:cNvSpPr/>
              <p:nvPr/>
            </p:nvSpPr>
            <p:spPr>
              <a:xfrm>
                <a:off x="612775" y="5246687"/>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a:off x="612775" y="5764212"/>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669925" y="6330950"/>
                <a:ext cx="417513" cy="517524"/>
              </a:xfrm>
              <a:custGeom>
                <a:pathLst>
                  <a:path extrusionOk="0" h="120000" w="120000">
                    <a:moveTo>
                      <a:pt x="6844" y="120000"/>
                    </a:moveTo>
                    <a:lnTo>
                      <a:pt x="0" y="117791"/>
                    </a:lnTo>
                    <a:lnTo>
                      <a:pt x="20532" y="75828"/>
                    </a:lnTo>
                    <a:lnTo>
                      <a:pt x="21901" y="75828"/>
                    </a:lnTo>
                    <a:lnTo>
                      <a:pt x="115893" y="0"/>
                    </a:lnTo>
                    <a:lnTo>
                      <a:pt x="120000" y="4417"/>
                    </a:lnTo>
                    <a:lnTo>
                      <a:pt x="27376" y="79141"/>
                    </a:lnTo>
                    <a:lnTo>
                      <a:pt x="6844" y="120000"/>
                    </a:lnTo>
                    <a:close/>
                  </a:path>
                </a:pathLst>
              </a:custGeom>
              <a:gradFill>
                <a:gsLst>
                  <a:gs pos="0">
                    <a:schemeClr val="dk2"/>
                  </a:gs>
                  <a:gs pos="100000">
                    <a:srgbClr val="B3FFFF"/>
                  </a:gs>
                </a:gsLst>
                <a:lin ang="5400000" scaled="0"/>
              </a:gradFill>
              <a:ln>
                <a:noFill/>
              </a:ln>
            </p:spPr>
          </p:sp>
          <p:sp>
            <p:nvSpPr>
              <p:cNvPr id="35" name="Shape 35"/>
              <p:cNvSpPr/>
              <p:nvPr/>
            </p:nvSpPr>
            <p:spPr>
              <a:xfrm>
                <a:off x="1049337" y="6221412"/>
                <a:ext cx="157162" cy="147638"/>
              </a:xfrm>
              <a:custGeom>
                <a:pathLst>
                  <a:path extrusionOk="0" h="120000" w="120000">
                    <a:moveTo>
                      <a:pt x="58181" y="120000"/>
                    </a:moveTo>
                    <a:cubicBezTo>
                      <a:pt x="43636" y="120000"/>
                      <a:pt x="29090" y="112258"/>
                      <a:pt x="18181" y="100645"/>
                    </a:cubicBezTo>
                    <a:cubicBezTo>
                      <a:pt x="7272" y="92903"/>
                      <a:pt x="0" y="77419"/>
                      <a:pt x="0" y="58064"/>
                    </a:cubicBezTo>
                    <a:cubicBezTo>
                      <a:pt x="0" y="42580"/>
                      <a:pt x="7272" y="27096"/>
                      <a:pt x="18181" y="15483"/>
                    </a:cubicBezTo>
                    <a:cubicBezTo>
                      <a:pt x="29090" y="3870"/>
                      <a:pt x="43636" y="0"/>
                      <a:pt x="58181" y="0"/>
                    </a:cubicBezTo>
                    <a:cubicBezTo>
                      <a:pt x="72727" y="0"/>
                      <a:pt x="87272" y="3870"/>
                      <a:pt x="98181" y="15483"/>
                    </a:cubicBezTo>
                    <a:cubicBezTo>
                      <a:pt x="120000" y="38709"/>
                      <a:pt x="120000" y="77419"/>
                      <a:pt x="98181" y="100645"/>
                    </a:cubicBezTo>
                    <a:cubicBezTo>
                      <a:pt x="87272" y="112258"/>
                      <a:pt x="72727" y="120000"/>
                      <a:pt x="58181" y="120000"/>
                    </a:cubicBezTo>
                    <a:close/>
                    <a:moveTo>
                      <a:pt x="58181" y="15483"/>
                    </a:moveTo>
                    <a:cubicBezTo>
                      <a:pt x="47272" y="15483"/>
                      <a:pt x="36363" y="19354"/>
                      <a:pt x="29090" y="27096"/>
                    </a:cubicBezTo>
                    <a:cubicBezTo>
                      <a:pt x="21818" y="34838"/>
                      <a:pt x="14545" y="46451"/>
                      <a:pt x="14545" y="58064"/>
                    </a:cubicBezTo>
                    <a:cubicBezTo>
                      <a:pt x="14545" y="73548"/>
                      <a:pt x="21818" y="81290"/>
                      <a:pt x="29090" y="92903"/>
                    </a:cubicBezTo>
                    <a:cubicBezTo>
                      <a:pt x="36363" y="100645"/>
                      <a:pt x="47272" y="104516"/>
                      <a:pt x="58181" y="104516"/>
                    </a:cubicBezTo>
                    <a:cubicBezTo>
                      <a:pt x="69090" y="104516"/>
                      <a:pt x="80000" y="100645"/>
                      <a:pt x="87272" y="92903"/>
                    </a:cubicBezTo>
                    <a:cubicBezTo>
                      <a:pt x="105454" y="73548"/>
                      <a:pt x="105454" y="46451"/>
                      <a:pt x="87272" y="27096"/>
                    </a:cubicBezTo>
                    <a:cubicBezTo>
                      <a:pt x="80000" y="19354"/>
                      <a:pt x="69090" y="15483"/>
                      <a:pt x="58181" y="15483"/>
                    </a:cubicBezTo>
                    <a:close/>
                  </a:path>
                </a:pathLst>
              </a:custGeom>
              <a:gradFill>
                <a:gsLst>
                  <a:gs pos="0">
                    <a:schemeClr val="dk2"/>
                  </a:gs>
                  <a:gs pos="100000">
                    <a:srgbClr val="B3FFFF"/>
                  </a:gs>
                </a:gsLst>
                <a:lin ang="5400000" scaled="0"/>
              </a:gradFill>
              <a:ln>
                <a:noFill/>
              </a:ln>
            </p:spPr>
            <p:txBody>
              <a:bodyPr anchorCtr="0" anchor="ctr" bIns="91425" lIns="91425" rIns="91425" tIns="91425">
                <a:noAutofit/>
              </a:bodyPr>
              <a:lstStyle/>
              <a:p>
                <a:pPr lvl="0">
                  <a:spcBef>
                    <a:spcPts val="0"/>
                  </a:spcBef>
                  <a:buNone/>
                </a:pPr>
                <a:r>
                  <a:t/>
                </a:r>
                <a:endParaRPr/>
              </a:p>
            </p:txBody>
          </p:sp>
        </p:grpSp>
        <p:grpSp>
          <p:nvGrpSpPr>
            <p:cNvPr id="36" name="Shape 36"/>
            <p:cNvGrpSpPr/>
            <p:nvPr/>
          </p:nvGrpSpPr>
          <p:grpSpPr>
            <a:xfrm>
              <a:off x="11364911" y="0"/>
              <a:ext cx="674688" cy="6848476"/>
              <a:chOff x="11364911" y="0"/>
              <a:chExt cx="674688" cy="6848476"/>
            </a:xfrm>
          </p:grpSpPr>
          <p:sp>
            <p:nvSpPr>
              <p:cNvPr id="37" name="Shape 37"/>
              <p:cNvSpPr/>
              <p:nvPr/>
            </p:nvSpPr>
            <p:spPr>
              <a:xfrm>
                <a:off x="11483975" y="0"/>
                <a:ext cx="417513" cy="512762"/>
              </a:xfrm>
              <a:custGeom>
                <a:pathLst>
                  <a:path extrusionOk="0" h="120000" w="120000">
                    <a:moveTo>
                      <a:pt x="5475" y="120000"/>
                    </a:moveTo>
                    <a:lnTo>
                      <a:pt x="0" y="116656"/>
                    </a:lnTo>
                    <a:lnTo>
                      <a:pt x="92623" y="40123"/>
                    </a:lnTo>
                    <a:lnTo>
                      <a:pt x="113155" y="0"/>
                    </a:lnTo>
                    <a:lnTo>
                      <a:pt x="120000" y="2229"/>
                    </a:lnTo>
                    <a:lnTo>
                      <a:pt x="99467" y="43467"/>
                    </a:lnTo>
                    <a:lnTo>
                      <a:pt x="99467" y="43467"/>
                    </a:lnTo>
                    <a:lnTo>
                      <a:pt x="5475" y="120000"/>
                    </a:lnTo>
                    <a:close/>
                  </a:path>
                </a:pathLst>
              </a:custGeom>
              <a:gradFill>
                <a:gsLst>
                  <a:gs pos="0">
                    <a:srgbClr val="134770">
                      <a:alpha val="80000"/>
                    </a:srgbClr>
                  </a:gs>
                  <a:gs pos="100000">
                    <a:srgbClr val="B3FFFF">
                      <a:alpha val="60000"/>
                    </a:srgbClr>
                  </a:gs>
                </a:gsLst>
                <a:lin ang="5400000" scaled="0"/>
              </a:gradFill>
              <a:ln>
                <a:noFill/>
              </a:ln>
            </p:spPr>
          </p:sp>
          <p:sp>
            <p:nvSpPr>
              <p:cNvPr id="38" name="Shape 38"/>
              <p:cNvSpPr/>
              <p:nvPr/>
            </p:nvSpPr>
            <p:spPr>
              <a:xfrm>
                <a:off x="11364911" y="474662"/>
                <a:ext cx="157162" cy="152399"/>
              </a:xfrm>
              <a:custGeom>
                <a:pathLst>
                  <a:path extrusionOk="0" h="120000" w="120000">
                    <a:moveTo>
                      <a:pt x="61818" y="120000"/>
                    </a:moveTo>
                    <a:cubicBezTo>
                      <a:pt x="47272" y="120000"/>
                      <a:pt x="32727" y="112500"/>
                      <a:pt x="21818" y="101250"/>
                    </a:cubicBezTo>
                    <a:cubicBezTo>
                      <a:pt x="0" y="78750"/>
                      <a:pt x="0" y="41250"/>
                      <a:pt x="21818" y="18750"/>
                    </a:cubicBezTo>
                    <a:cubicBezTo>
                      <a:pt x="32727" y="7500"/>
                      <a:pt x="47272" y="0"/>
                      <a:pt x="61818" y="0"/>
                    </a:cubicBezTo>
                    <a:cubicBezTo>
                      <a:pt x="76363" y="0"/>
                      <a:pt x="90909" y="7500"/>
                      <a:pt x="101818" y="18750"/>
                    </a:cubicBezTo>
                    <a:cubicBezTo>
                      <a:pt x="112727" y="30000"/>
                      <a:pt x="120000" y="45000"/>
                      <a:pt x="120000" y="60000"/>
                    </a:cubicBezTo>
                    <a:cubicBezTo>
                      <a:pt x="120000" y="75000"/>
                      <a:pt x="112727" y="90000"/>
                      <a:pt x="101818" y="101250"/>
                    </a:cubicBezTo>
                    <a:cubicBezTo>
                      <a:pt x="90909" y="112500"/>
                      <a:pt x="76363" y="120000"/>
                      <a:pt x="61818" y="120000"/>
                    </a:cubicBezTo>
                    <a:close/>
                    <a:moveTo>
                      <a:pt x="61818" y="15000"/>
                    </a:moveTo>
                    <a:cubicBezTo>
                      <a:pt x="50909" y="15000"/>
                      <a:pt x="40000" y="22500"/>
                      <a:pt x="32727" y="30000"/>
                    </a:cubicBezTo>
                    <a:cubicBezTo>
                      <a:pt x="14545" y="45000"/>
                      <a:pt x="14545" y="75000"/>
                      <a:pt x="32727" y="90000"/>
                    </a:cubicBezTo>
                    <a:cubicBezTo>
                      <a:pt x="40000" y="101250"/>
                      <a:pt x="50909" y="105000"/>
                      <a:pt x="61818" y="105000"/>
                    </a:cubicBezTo>
                    <a:cubicBezTo>
                      <a:pt x="72727" y="105000"/>
                      <a:pt x="83636" y="101250"/>
                      <a:pt x="94545" y="90000"/>
                    </a:cubicBezTo>
                    <a:cubicBezTo>
                      <a:pt x="109090" y="75000"/>
                      <a:pt x="109090" y="45000"/>
                      <a:pt x="94545" y="30000"/>
                    </a:cubicBezTo>
                    <a:cubicBezTo>
                      <a:pt x="83636" y="22500"/>
                      <a:pt x="72727" y="15000"/>
                      <a:pt x="61818" y="15000"/>
                    </a:cubicBezTo>
                    <a:close/>
                  </a:path>
                </a:pathLst>
              </a:custGeom>
              <a:gradFill>
                <a:gsLst>
                  <a:gs pos="0">
                    <a:srgbClr val="134770">
                      <a:alpha val="80000"/>
                    </a:srgbClr>
                  </a:gs>
                  <a:gs pos="100000">
                    <a:srgbClr val="B3FFFF">
                      <a:alpha val="60000"/>
                    </a:srgbClr>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39" name="Shape 39"/>
              <p:cNvSpPr/>
              <p:nvPr/>
            </p:nvSpPr>
            <p:spPr>
              <a:xfrm>
                <a:off x="11631611" y="1539875"/>
                <a:ext cx="188913"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rgbClr val="134770">
                      <a:alpha val="80000"/>
                    </a:srgbClr>
                  </a:gs>
                  <a:gs pos="100000">
                    <a:srgbClr val="B3FFFF">
                      <a:alpha val="60000"/>
                    </a:srgbClr>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40" name="Shape 40"/>
              <p:cNvSpPr/>
              <p:nvPr/>
            </p:nvSpPr>
            <p:spPr>
              <a:xfrm>
                <a:off x="11531600" y="5694362"/>
                <a:ext cx="298450" cy="1154112"/>
              </a:xfrm>
              <a:custGeom>
                <a:pathLst>
                  <a:path extrusionOk="0" h="120000" w="120000">
                    <a:moveTo>
                      <a:pt x="9574" y="120000"/>
                    </a:moveTo>
                    <a:lnTo>
                      <a:pt x="0" y="120000"/>
                    </a:lnTo>
                    <a:lnTo>
                      <a:pt x="0" y="67180"/>
                    </a:lnTo>
                    <a:lnTo>
                      <a:pt x="0" y="67180"/>
                    </a:lnTo>
                    <a:lnTo>
                      <a:pt x="112340" y="0"/>
                    </a:lnTo>
                    <a:lnTo>
                      <a:pt x="120000" y="990"/>
                    </a:lnTo>
                    <a:lnTo>
                      <a:pt x="9574" y="67675"/>
                    </a:lnTo>
                    <a:lnTo>
                      <a:pt x="9574" y="120000"/>
                    </a:lnTo>
                    <a:close/>
                  </a:path>
                </a:pathLst>
              </a:custGeom>
              <a:gradFill>
                <a:gsLst>
                  <a:gs pos="0">
                    <a:srgbClr val="134770">
                      <a:alpha val="80000"/>
                    </a:srgbClr>
                  </a:gs>
                  <a:gs pos="100000">
                    <a:srgbClr val="B3FFFF">
                      <a:alpha val="60000"/>
                    </a:srgbClr>
                  </a:gs>
                </a:gsLst>
                <a:lin ang="5400000" scaled="0"/>
              </a:gradFill>
              <a:ln>
                <a:noFill/>
              </a:ln>
            </p:spPr>
          </p:sp>
          <p:sp>
            <p:nvSpPr>
              <p:cNvPr id="41" name="Shape 41"/>
              <p:cNvSpPr/>
              <p:nvPr/>
            </p:nvSpPr>
            <p:spPr>
              <a:xfrm>
                <a:off x="11772900" y="5551487"/>
                <a:ext cx="157162" cy="155574"/>
              </a:xfrm>
              <a:custGeom>
                <a:pathLst>
                  <a:path extrusionOk="0" h="120000" w="120000">
                    <a:moveTo>
                      <a:pt x="61818" y="120000"/>
                    </a:moveTo>
                    <a:cubicBezTo>
                      <a:pt x="29090" y="120000"/>
                      <a:pt x="0" y="90909"/>
                      <a:pt x="0" y="58181"/>
                    </a:cubicBezTo>
                    <a:cubicBezTo>
                      <a:pt x="0" y="25454"/>
                      <a:pt x="29090" y="0"/>
                      <a:pt x="61818" y="0"/>
                    </a:cubicBezTo>
                    <a:cubicBezTo>
                      <a:pt x="94545" y="0"/>
                      <a:pt x="120000" y="25454"/>
                      <a:pt x="120000" y="58181"/>
                    </a:cubicBezTo>
                    <a:cubicBezTo>
                      <a:pt x="120000" y="90909"/>
                      <a:pt x="94545" y="120000"/>
                      <a:pt x="61818" y="120000"/>
                    </a:cubicBezTo>
                    <a:close/>
                    <a:moveTo>
                      <a:pt x="61818" y="14545"/>
                    </a:moveTo>
                    <a:cubicBezTo>
                      <a:pt x="36363" y="14545"/>
                      <a:pt x="14545" y="32727"/>
                      <a:pt x="14545" y="58181"/>
                    </a:cubicBezTo>
                    <a:cubicBezTo>
                      <a:pt x="14545" y="83636"/>
                      <a:pt x="36363" y="105454"/>
                      <a:pt x="61818" y="105454"/>
                    </a:cubicBezTo>
                    <a:cubicBezTo>
                      <a:pt x="83636" y="105454"/>
                      <a:pt x="105454" y="83636"/>
                      <a:pt x="105454" y="58181"/>
                    </a:cubicBezTo>
                    <a:cubicBezTo>
                      <a:pt x="105454" y="32727"/>
                      <a:pt x="83636" y="14545"/>
                      <a:pt x="61818" y="14545"/>
                    </a:cubicBezTo>
                    <a:close/>
                  </a:path>
                </a:pathLst>
              </a:custGeom>
              <a:gradFill>
                <a:gsLst>
                  <a:gs pos="0">
                    <a:srgbClr val="134770">
                      <a:alpha val="80000"/>
                    </a:srgbClr>
                  </a:gs>
                  <a:gs pos="100000">
                    <a:srgbClr val="B3FFFF">
                      <a:alpha val="60000"/>
                    </a:srgbClr>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42" name="Shape 42"/>
              <p:cNvSpPr/>
              <p:nvPr/>
            </p:nvSpPr>
            <p:spPr>
              <a:xfrm>
                <a:off x="11710986" y="4763"/>
                <a:ext cx="304799" cy="1544638"/>
              </a:xfrm>
              <a:custGeom>
                <a:pathLst>
                  <a:path extrusionOk="0" h="120000" w="120000">
                    <a:moveTo>
                      <a:pt x="9375" y="120000"/>
                    </a:moveTo>
                    <a:lnTo>
                      <a:pt x="0" y="120000"/>
                    </a:lnTo>
                    <a:lnTo>
                      <a:pt x="0" y="97430"/>
                    </a:lnTo>
                    <a:lnTo>
                      <a:pt x="108750" y="75724"/>
                    </a:lnTo>
                    <a:lnTo>
                      <a:pt x="108750" y="0"/>
                    </a:lnTo>
                    <a:lnTo>
                      <a:pt x="120000" y="0"/>
                    </a:lnTo>
                    <a:lnTo>
                      <a:pt x="120000" y="76464"/>
                    </a:lnTo>
                    <a:lnTo>
                      <a:pt x="9375" y="98170"/>
                    </a:lnTo>
                    <a:lnTo>
                      <a:pt x="9375" y="120000"/>
                    </a:lnTo>
                    <a:close/>
                  </a:path>
                </a:pathLst>
              </a:custGeom>
              <a:gradFill>
                <a:gsLst>
                  <a:gs pos="0">
                    <a:srgbClr val="134770">
                      <a:alpha val="80000"/>
                    </a:srgbClr>
                  </a:gs>
                  <a:gs pos="100000">
                    <a:srgbClr val="B3FFFF">
                      <a:alpha val="60000"/>
                    </a:srgbClr>
                  </a:gs>
                </a:gsLst>
                <a:lin ang="5400000" scaled="0"/>
              </a:gradFill>
              <a:ln>
                <a:noFill/>
              </a:ln>
            </p:spPr>
          </p:sp>
          <p:sp>
            <p:nvSpPr>
              <p:cNvPr id="43" name="Shape 43"/>
              <p:cNvSpPr/>
              <p:nvPr/>
            </p:nvSpPr>
            <p:spPr>
              <a:xfrm>
                <a:off x="11636375" y="4867275"/>
                <a:ext cx="188913"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rgbClr val="134770">
                      <a:alpha val="80000"/>
                    </a:srgbClr>
                  </a:gs>
                  <a:gs pos="100000">
                    <a:srgbClr val="B3FFFF">
                      <a:alpha val="60000"/>
                    </a:srgbClr>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44" name="Shape 44"/>
              <p:cNvSpPr/>
              <p:nvPr/>
            </p:nvSpPr>
            <p:spPr>
              <a:xfrm>
                <a:off x="11441111" y="5046662"/>
                <a:ext cx="307974" cy="1801813"/>
              </a:xfrm>
              <a:custGeom>
                <a:pathLst>
                  <a:path extrusionOk="0" h="120000" w="120000">
                    <a:moveTo>
                      <a:pt x="11134" y="120000"/>
                    </a:moveTo>
                    <a:lnTo>
                      <a:pt x="0" y="120000"/>
                    </a:lnTo>
                    <a:lnTo>
                      <a:pt x="0" y="37427"/>
                    </a:lnTo>
                    <a:lnTo>
                      <a:pt x="108865" y="18713"/>
                    </a:lnTo>
                    <a:lnTo>
                      <a:pt x="108865" y="0"/>
                    </a:lnTo>
                    <a:lnTo>
                      <a:pt x="120000" y="0"/>
                    </a:lnTo>
                    <a:lnTo>
                      <a:pt x="120000" y="19348"/>
                    </a:lnTo>
                    <a:lnTo>
                      <a:pt x="11134" y="38061"/>
                    </a:lnTo>
                    <a:lnTo>
                      <a:pt x="11134" y="120000"/>
                    </a:lnTo>
                    <a:close/>
                  </a:path>
                </a:pathLst>
              </a:custGeom>
              <a:gradFill>
                <a:gsLst>
                  <a:gs pos="0">
                    <a:srgbClr val="134770">
                      <a:alpha val="80000"/>
                    </a:srgbClr>
                  </a:gs>
                  <a:gs pos="100000">
                    <a:srgbClr val="B3FFFF">
                      <a:alpha val="60000"/>
                    </a:srgbClr>
                  </a:gs>
                </a:gsLst>
                <a:lin ang="5400000" scaled="0"/>
              </a:gradFill>
              <a:ln>
                <a:noFill/>
              </a:ln>
            </p:spPr>
          </p:sp>
          <p:sp>
            <p:nvSpPr>
              <p:cNvPr id="45" name="Shape 45"/>
              <p:cNvSpPr/>
              <p:nvPr/>
            </p:nvSpPr>
            <p:spPr>
              <a:xfrm>
                <a:off x="11849100" y="6416675"/>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rgbClr val="134770">
                      <a:alpha val="80000"/>
                    </a:srgbClr>
                  </a:gs>
                  <a:gs pos="100000">
                    <a:srgbClr val="B3FFFF">
                      <a:alpha val="60000"/>
                    </a:srgbClr>
                  </a:gs>
                </a:gsLst>
                <a:lin ang="5400000" scaled="0"/>
              </a:gradFill>
              <a:ln>
                <a:noFill/>
              </a:ln>
            </p:spPr>
            <p:txBody>
              <a:bodyPr anchorCtr="0" anchor="ctr" bIns="91425" lIns="91425" rIns="91425" tIns="91425">
                <a:noAutofit/>
              </a:bodyPr>
              <a:lstStyle/>
              <a:p>
                <a:pPr lvl="0">
                  <a:spcBef>
                    <a:spcPts val="0"/>
                  </a:spcBef>
                  <a:buNone/>
                </a:pPr>
                <a:r>
                  <a:t/>
                </a:r>
                <a:endParaRPr/>
              </a:p>
            </p:txBody>
          </p:sp>
          <p:sp>
            <p:nvSpPr>
              <p:cNvPr id="46" name="Shape 46"/>
              <p:cNvSpPr/>
              <p:nvPr/>
            </p:nvSpPr>
            <p:spPr>
              <a:xfrm>
                <a:off x="11939586" y="6596063"/>
                <a:ext cx="23813" cy="252412"/>
              </a:xfrm>
              <a:prstGeom prst="rect">
                <a:avLst/>
              </a:prstGeom>
              <a:gradFill>
                <a:gsLst>
                  <a:gs pos="0">
                    <a:srgbClr val="134770">
                      <a:alpha val="80000"/>
                    </a:srgbClr>
                  </a:gs>
                  <a:gs pos="100000">
                    <a:srgbClr val="B3FFFF">
                      <a:alpha val="60000"/>
                    </a:srgbClr>
                  </a:gs>
                </a:gsLst>
                <a:lin ang="5400000" scaled="0"/>
              </a:gradFill>
              <a:ln>
                <a:noFill/>
              </a:ln>
            </p:spPr>
            <p:txBody>
              <a:bodyPr anchorCtr="0" anchor="ctr" bIns="91425" lIns="91425" rIns="91425" tIns="91425">
                <a:noAutofit/>
              </a:bodyPr>
              <a:lstStyle/>
              <a:p>
                <a:pPr lvl="0">
                  <a:spcBef>
                    <a:spcPts val="0"/>
                  </a:spcBef>
                  <a:buNone/>
                </a:pPr>
                <a:r>
                  <a:t/>
                </a:r>
                <a:endParaRPr/>
              </a:p>
            </p:txBody>
          </p:sp>
        </p:grpSp>
      </p:grpSp>
      <p:sp>
        <p:nvSpPr>
          <p:cNvPr id="47" name="Shape 47"/>
          <p:cNvSpPr txBox="1"/>
          <p:nvPr>
            <p:ph type="title"/>
          </p:nvPr>
        </p:nvSpPr>
        <p:spPr>
          <a:xfrm>
            <a:off x="1141412" y="618518"/>
            <a:ext cx="9905997" cy="147857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8" name="Shape 48"/>
          <p:cNvSpPr txBox="1"/>
          <p:nvPr>
            <p:ph idx="1" type="body"/>
          </p:nvPr>
        </p:nvSpPr>
        <p:spPr>
          <a:xfrm>
            <a:off x="1141412" y="2249486"/>
            <a:ext cx="9905998" cy="3541713"/>
          </a:xfrm>
          <a:prstGeom prst="rect">
            <a:avLst/>
          </a:prstGeom>
          <a:noFill/>
          <a:ln>
            <a:noFill/>
          </a:ln>
        </p:spPr>
        <p:txBody>
          <a:bodyPr anchorCtr="0" anchor="t" bIns="91425" lIns="91425" rIns="91425" tIns="91425"/>
          <a:lstStyle>
            <a:lvl1pPr indent="-38100" lvl="0" marL="228600" marR="0" rtl="0" algn="l">
              <a:lnSpc>
                <a:spcPct val="120000"/>
              </a:lnSpc>
              <a:spcBef>
                <a:spcPts val="1000"/>
              </a:spcBef>
              <a:buClr>
                <a:schemeClr val="dk1"/>
              </a:buClr>
              <a:buSzPct val="125000"/>
              <a:buFont typeface="Arial"/>
              <a:buChar char="•"/>
              <a:defRPr b="0" i="0" sz="2400" u="none" cap="none" strike="noStrike">
                <a:solidFill>
                  <a:schemeClr val="dk1"/>
                </a:solidFill>
                <a:latin typeface="Questrial"/>
                <a:ea typeface="Questrial"/>
                <a:cs typeface="Questrial"/>
                <a:sym typeface="Questrial"/>
              </a:defRPr>
            </a:lvl1pPr>
            <a:lvl2pPr indent="-69850" lvl="1" marL="685800" marR="0" rtl="0" algn="l">
              <a:lnSpc>
                <a:spcPct val="120000"/>
              </a:lnSpc>
              <a:spcBef>
                <a:spcPts val="500"/>
              </a:spcBef>
              <a:buClr>
                <a:schemeClr val="dk1"/>
              </a:buClr>
              <a:buSzPct val="125000"/>
              <a:buFont typeface="Arial"/>
              <a:buChar char="•"/>
              <a:defRPr b="0" i="0" sz="2000" u="none" cap="none" strike="noStrike">
                <a:solidFill>
                  <a:schemeClr val="dk1"/>
                </a:solidFill>
                <a:latin typeface="Questrial"/>
                <a:ea typeface="Questrial"/>
                <a:cs typeface="Questrial"/>
                <a:sym typeface="Questrial"/>
              </a:defRPr>
            </a:lvl2pPr>
            <a:lvl3pPr indent="-85725" lvl="2" marL="1143000" marR="0" rtl="0" algn="l">
              <a:lnSpc>
                <a:spcPct val="120000"/>
              </a:lnSpc>
              <a:spcBef>
                <a:spcPts val="500"/>
              </a:spcBef>
              <a:buClr>
                <a:schemeClr val="dk1"/>
              </a:buClr>
              <a:buSzPct val="125000"/>
              <a:buFont typeface="Arial"/>
              <a:buChar char="•"/>
              <a:defRPr b="0" i="0" sz="1800" u="none" cap="none" strike="noStrike">
                <a:solidFill>
                  <a:schemeClr val="dk1"/>
                </a:solidFill>
                <a:latin typeface="Questrial"/>
                <a:ea typeface="Questrial"/>
                <a:cs typeface="Questrial"/>
                <a:sym typeface="Questrial"/>
              </a:defRPr>
            </a:lvl3pPr>
            <a:lvl4pPr indent="-101600" lvl="3" marL="16002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4pPr>
            <a:lvl5pPr indent="-101600" lvl="4" marL="2057400" marR="0" rtl="0" algn="l">
              <a:lnSpc>
                <a:spcPct val="120000"/>
              </a:lnSpc>
              <a:spcBef>
                <a:spcPts val="500"/>
              </a:spcBef>
              <a:buClr>
                <a:schemeClr val="dk1"/>
              </a:buClr>
              <a:buSzPct val="125000"/>
              <a:buFont typeface="Arial"/>
              <a:buChar char="•"/>
              <a:defRPr b="0" i="0" sz="1600" u="none" cap="none" strike="noStrike">
                <a:solidFill>
                  <a:schemeClr val="dk1"/>
                </a:solidFill>
                <a:latin typeface="Questrial"/>
                <a:ea typeface="Questrial"/>
                <a:cs typeface="Questrial"/>
                <a:sym typeface="Questrial"/>
              </a:defRPr>
            </a:lvl5pPr>
            <a:lvl6pPr indent="-117475" lvl="5" marL="25146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6pPr>
            <a:lvl7pPr indent="-117475" lvl="6" marL="29718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7pPr>
            <a:lvl8pPr indent="-117475" lvl="7" marL="34290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8pPr>
            <a:lvl9pPr indent="-117475" lvl="8" marL="3886200" marR="0" rtl="0" algn="l">
              <a:lnSpc>
                <a:spcPct val="120000"/>
              </a:lnSpc>
              <a:spcBef>
                <a:spcPts val="500"/>
              </a:spcBef>
              <a:buClr>
                <a:schemeClr val="dk1"/>
              </a:buClr>
              <a:buSzPct val="125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49" name="Shape 49"/>
          <p:cNvSpPr txBox="1"/>
          <p:nvPr>
            <p:ph idx="10" type="dt"/>
          </p:nvPr>
        </p:nvSpPr>
        <p:spPr>
          <a:xfrm>
            <a:off x="7456921" y="5883276"/>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50" u="none" cap="none" strike="noStrike">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50" name="Shape 50"/>
          <p:cNvSpPr txBox="1"/>
          <p:nvPr>
            <p:ph idx="11" type="ftr"/>
          </p:nvPr>
        </p:nvSpPr>
        <p:spPr>
          <a:xfrm>
            <a:off x="1141411" y="5883275"/>
            <a:ext cx="6239308" cy="365125"/>
          </a:xfrm>
          <a:prstGeom prst="rect">
            <a:avLst/>
          </a:prstGeom>
          <a:noFill/>
          <a:ln>
            <a:noFill/>
          </a:ln>
        </p:spPr>
        <p:txBody>
          <a:bodyPr anchorCtr="0" anchor="ctr" bIns="91425" lIns="91425" rIns="91425" tIns="91425"/>
          <a:lstStyle>
            <a:lvl1pPr indent="0" lvl="0" marL="0" marR="0" rtl="0" algn="l">
              <a:spcBef>
                <a:spcPts val="0"/>
              </a:spcBef>
              <a:buNone/>
              <a:defRPr b="0" i="0" sz="1050" u="none" cap="none" strike="noStrike">
                <a:solidFill>
                  <a:srgbClr val="888888"/>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51" name="Shape 51"/>
          <p:cNvSpPr txBox="1"/>
          <p:nvPr>
            <p:ph idx="12" type="sldNum"/>
          </p:nvPr>
        </p:nvSpPr>
        <p:spPr>
          <a:xfrm>
            <a:off x="10276321" y="5883273"/>
            <a:ext cx="771088"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50" u="none" cap="none" strike="noStrike">
                <a:solidFill>
                  <a:srgbClr val="888888"/>
                </a:solidFill>
                <a:latin typeface="Questrial"/>
                <a:ea typeface="Questrial"/>
                <a:cs typeface="Questrial"/>
                <a:sym typeface="Questria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idx="1" type="subTitle"/>
          </p:nvPr>
        </p:nvSpPr>
        <p:spPr>
          <a:xfrm>
            <a:off x="4529796" y="2119972"/>
            <a:ext cx="6966808" cy="3507104"/>
          </a:xfrm>
          <a:prstGeom prst="rect">
            <a:avLst/>
          </a:prstGeom>
          <a:noFill/>
          <a:ln>
            <a:noFill/>
          </a:ln>
        </p:spPr>
        <p:txBody>
          <a:bodyPr anchorCtr="0" anchor="t" bIns="45700" lIns="91425" rIns="91425" tIns="45700">
            <a:noAutofit/>
          </a:bodyPr>
          <a:lstStyle/>
          <a:p>
            <a:pPr indent="0" lvl="0" marL="0" marR="0" rtl="0" algn="l">
              <a:lnSpc>
                <a:spcPct val="120000"/>
              </a:lnSpc>
              <a:spcBef>
                <a:spcPts val="0"/>
              </a:spcBef>
              <a:buClr>
                <a:schemeClr val="dk2"/>
              </a:buClr>
              <a:buSzPct val="25000"/>
              <a:buFont typeface="Arial"/>
              <a:buNone/>
            </a:pPr>
            <a:r>
              <a:rPr b="1" i="0" lang="en-US" sz="6000" u="none" cap="none" strike="noStrike">
                <a:solidFill>
                  <a:schemeClr val="dk2"/>
                </a:solidFill>
                <a:latin typeface="Arial"/>
                <a:ea typeface="Arial"/>
                <a:cs typeface="Arial"/>
                <a:sym typeface="Arial"/>
              </a:rPr>
              <a:t>AN INTRODUCTION TO NONFICTION TEXT FEATURES</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x="0" y="0"/>
          <a:ext cx="0" cy="0"/>
          <a:chOff x="0" y="0"/>
          <a:chExt cx="0" cy="0"/>
        </a:xfrm>
      </p:grpSpPr>
      <p:sp>
        <p:nvSpPr>
          <p:cNvPr id="304" name="Shape 304"/>
          <p:cNvSpPr txBox="1"/>
          <p:nvPr>
            <p:ph type="title"/>
          </p:nvPr>
        </p:nvSpPr>
        <p:spPr>
          <a:xfrm>
            <a:off x="1141412" y="618518"/>
            <a:ext cx="9905997" cy="147857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Questrial"/>
              <a:buNone/>
            </a:pPr>
            <a:r>
              <a:rPr b="1" i="0" lang="en-US" sz="3240" u="none" cap="none" strike="noStrike">
                <a:solidFill>
                  <a:schemeClr val="dk1"/>
                </a:solidFill>
                <a:latin typeface="Questrial"/>
                <a:ea typeface="Questrial"/>
                <a:cs typeface="Questrial"/>
                <a:sym typeface="Questrial"/>
              </a:rPr>
              <a:t>BOLD WORDS</a:t>
            </a:r>
            <a:r>
              <a:rPr b="0" i="0" lang="en-US" sz="3240" u="none" cap="none" strike="noStrike">
                <a:solidFill>
                  <a:schemeClr val="dk1"/>
                </a:solidFill>
                <a:latin typeface="Questrial"/>
                <a:ea typeface="Questrial"/>
                <a:cs typeface="Questrial"/>
                <a:sym typeface="Questrial"/>
              </a:rPr>
              <a:t>: </a:t>
            </a:r>
            <a:br>
              <a:rPr b="0" i="0" lang="en-US" sz="3240" u="none" cap="none" strike="noStrike">
                <a:solidFill>
                  <a:schemeClr val="dk1"/>
                </a:solidFill>
                <a:latin typeface="Questrial"/>
                <a:ea typeface="Questrial"/>
                <a:cs typeface="Questrial"/>
                <a:sym typeface="Questrial"/>
              </a:rPr>
            </a:br>
            <a:r>
              <a:rPr b="0" i="0" lang="en-US" sz="3240" u="none" cap="none" strike="noStrike">
                <a:solidFill>
                  <a:schemeClr val="dk1"/>
                </a:solidFill>
                <a:latin typeface="Questrial"/>
                <a:ea typeface="Questrial"/>
                <a:cs typeface="Questrial"/>
                <a:sym typeface="Questrial"/>
              </a:rPr>
              <a:t>IMPORTANT WORDS THAT ARE DARKER THAN THE TEXT AROUND THEM</a:t>
            </a:r>
          </a:p>
        </p:txBody>
      </p:sp>
      <p:sp>
        <p:nvSpPr>
          <p:cNvPr id="305" name="Shape 305"/>
          <p:cNvSpPr txBox="1"/>
          <p:nvPr>
            <p:ph idx="1" type="body"/>
          </p:nvPr>
        </p:nvSpPr>
        <p:spPr>
          <a:xfrm>
            <a:off x="838200" y="2461846"/>
            <a:ext cx="10515599" cy="3715115"/>
          </a:xfrm>
          <a:prstGeom prst="rect">
            <a:avLst/>
          </a:prstGeom>
          <a:noFill/>
          <a:ln>
            <a:noFill/>
          </a:ln>
        </p:spPr>
        <p:txBody>
          <a:bodyPr anchorCtr="0" anchor="t" bIns="45700" lIns="91425" rIns="91425" tIns="45700">
            <a:noAutofit/>
          </a:bodyPr>
          <a:lstStyle/>
          <a:p>
            <a:pPr indent="-228600" lvl="0" marL="228600" marR="0" rtl="0" algn="l">
              <a:lnSpc>
                <a:spcPct val="120000"/>
              </a:lnSpc>
              <a:spcBef>
                <a:spcPts val="0"/>
              </a:spcBef>
              <a:spcAft>
                <a:spcPts val="0"/>
              </a:spcAft>
              <a:buClr>
                <a:schemeClr val="dk1"/>
              </a:buClr>
              <a:buSzPct val="125000"/>
              <a:buFont typeface="Arial"/>
              <a:buChar char="•"/>
            </a:pPr>
            <a:r>
              <a:rPr b="1" i="0" lang="en-US" sz="2400" u="none" cap="none" strike="noStrike">
                <a:solidFill>
                  <a:schemeClr val="dk1"/>
                </a:solidFill>
                <a:latin typeface="Questrial"/>
                <a:ea typeface="Questrial"/>
                <a:cs typeface="Questrial"/>
                <a:sym typeface="Questrial"/>
              </a:rPr>
              <a:t>Bold words </a:t>
            </a:r>
            <a:r>
              <a:rPr b="0" i="0" lang="en-US" sz="2400" u="none" cap="none" strike="noStrike">
                <a:solidFill>
                  <a:schemeClr val="dk1"/>
                </a:solidFill>
                <a:latin typeface="Questrial"/>
                <a:ea typeface="Questrial"/>
                <a:cs typeface="Questrial"/>
                <a:sym typeface="Questrial"/>
              </a:rPr>
              <a:t>tell the reader to pay attention – these words are important!</a:t>
            </a:r>
          </a:p>
          <a:p>
            <a:pPr indent="-228600" lvl="0" marL="228600" marR="0" rtl="0" algn="l">
              <a:lnSpc>
                <a:spcPct val="120000"/>
              </a:lnSpc>
              <a:spcBef>
                <a:spcPts val="1000"/>
              </a:spcBef>
              <a:spcAft>
                <a:spcPts val="0"/>
              </a:spcAft>
              <a:buClr>
                <a:schemeClr val="dk1"/>
              </a:buClr>
              <a:buSzPct val="125000"/>
              <a:buFont typeface="Arial"/>
              <a:buChar char="•"/>
            </a:pPr>
            <a:r>
              <a:rPr b="1" i="0" lang="en-US" sz="2400" u="none" cap="none" strike="noStrike">
                <a:solidFill>
                  <a:schemeClr val="dk1"/>
                </a:solidFill>
                <a:latin typeface="Questrial"/>
                <a:ea typeface="Questrial"/>
                <a:cs typeface="Questrial"/>
                <a:sym typeface="Questrial"/>
              </a:rPr>
              <a:t>Bold words </a:t>
            </a:r>
            <a:r>
              <a:rPr b="0" i="0" lang="en-US" sz="2400" u="none" cap="none" strike="noStrike">
                <a:solidFill>
                  <a:schemeClr val="dk1"/>
                </a:solidFill>
                <a:latin typeface="Questrial"/>
                <a:ea typeface="Questrial"/>
                <a:cs typeface="Questrial"/>
                <a:sym typeface="Questrial"/>
              </a:rPr>
              <a:t>can be used for titles, headings, and key words like important vocabulary words.</a:t>
            </a:r>
          </a:p>
          <a:p>
            <a:pPr indent="-228600" lvl="0" marL="228600" marR="0" rtl="0" algn="l">
              <a:lnSpc>
                <a:spcPct val="120000"/>
              </a:lnSpc>
              <a:spcBef>
                <a:spcPts val="1000"/>
              </a:spcBef>
              <a:spcAft>
                <a:spcPts val="0"/>
              </a:spcAft>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Sometimes the important words will be a different </a:t>
            </a:r>
            <a:r>
              <a:rPr b="1" i="0" lang="en-US" sz="2400" u="none" cap="none" strike="noStrike">
                <a:solidFill>
                  <a:srgbClr val="FF0000"/>
                </a:solidFill>
                <a:latin typeface="Questrial"/>
                <a:ea typeface="Questrial"/>
                <a:cs typeface="Questrial"/>
                <a:sym typeface="Questrial"/>
              </a:rPr>
              <a:t>color</a:t>
            </a:r>
            <a:r>
              <a:rPr b="0" i="0" lang="en-US" sz="2400" u="none" cap="none" strike="noStrike">
                <a:solidFill>
                  <a:schemeClr val="dk1"/>
                </a:solidFill>
                <a:latin typeface="Questrial"/>
                <a:ea typeface="Questrial"/>
                <a:cs typeface="Questrial"/>
                <a:sym typeface="Questrial"/>
              </a:rPr>
              <a:t> or in </a:t>
            </a:r>
            <a:r>
              <a:rPr b="1" i="1" lang="en-US" sz="2400" u="none" cap="none" strike="noStrike">
                <a:solidFill>
                  <a:schemeClr val="dk1"/>
                </a:solidFill>
                <a:latin typeface="Questrial"/>
                <a:ea typeface="Questrial"/>
                <a:cs typeface="Questrial"/>
                <a:sym typeface="Questrial"/>
              </a:rPr>
              <a:t>italics</a:t>
            </a:r>
            <a:r>
              <a:rPr b="0" i="0" lang="en-US" sz="2400" u="none" cap="none" strike="noStrike">
                <a:solidFill>
                  <a:schemeClr val="dk1"/>
                </a:solidFill>
                <a:latin typeface="Questrial"/>
                <a:ea typeface="Questrial"/>
                <a:cs typeface="Questrial"/>
                <a:sym typeface="Questrial"/>
              </a:rPr>
              <a:t>.</a:t>
            </a:r>
          </a:p>
          <a:p>
            <a:pPr indent="-228600" lvl="0" marL="228600" marR="0" rtl="0" algn="l">
              <a:lnSpc>
                <a:spcPct val="120000"/>
              </a:lnSpc>
              <a:spcBef>
                <a:spcPts val="1000"/>
              </a:spcBef>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Sometimes the meaning of the important words can be found in the glossary.</a:t>
            </a:r>
          </a:p>
        </p:txBody>
      </p:sp>
    </p:spTree>
  </p:cSld>
  <p:clrMapOvr>
    <a:masterClrMapping/>
  </p:clrMapOvr>
  <p:transition spd="med">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sp>
        <p:nvSpPr>
          <p:cNvPr id="310" name="Shape 310"/>
          <p:cNvSpPr txBox="1"/>
          <p:nvPr>
            <p:ph type="title"/>
          </p:nvPr>
        </p:nvSpPr>
        <p:spPr>
          <a:xfrm>
            <a:off x="1141412" y="618518"/>
            <a:ext cx="9905997" cy="147857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Questrial"/>
              <a:buNone/>
            </a:pPr>
            <a:r>
              <a:rPr b="1" i="0" lang="en-US" sz="3600" u="none" cap="none" strike="noStrike">
                <a:solidFill>
                  <a:schemeClr val="dk1"/>
                </a:solidFill>
                <a:latin typeface="Questrial"/>
                <a:ea typeface="Questrial"/>
                <a:cs typeface="Questrial"/>
                <a:sym typeface="Questrial"/>
              </a:rPr>
              <a:t>GLOSSARY</a:t>
            </a:r>
            <a:r>
              <a:rPr b="0" i="0" lang="en-US" sz="3600" u="none" cap="none" strike="noStrike">
                <a:solidFill>
                  <a:schemeClr val="dk1"/>
                </a:solidFill>
                <a:latin typeface="Questrial"/>
                <a:ea typeface="Questrial"/>
                <a:cs typeface="Questrial"/>
                <a:sym typeface="Questrial"/>
              </a:rPr>
              <a:t>: </a:t>
            </a:r>
            <a:br>
              <a:rPr b="0" i="0" lang="en-US" sz="3600" u="none" cap="none" strike="noStrike">
                <a:solidFill>
                  <a:schemeClr val="dk1"/>
                </a:solidFill>
                <a:latin typeface="Questrial"/>
                <a:ea typeface="Questrial"/>
                <a:cs typeface="Questrial"/>
                <a:sym typeface="Questrial"/>
              </a:rPr>
            </a:br>
            <a:r>
              <a:rPr b="0" i="0" lang="en-US" sz="3600" u="none" cap="none" strike="noStrike">
                <a:solidFill>
                  <a:schemeClr val="dk1"/>
                </a:solidFill>
                <a:latin typeface="Questrial"/>
                <a:ea typeface="Questrial"/>
                <a:cs typeface="Questrial"/>
                <a:sym typeface="Questrial"/>
              </a:rPr>
              <a:t>TELLS WHAT IMPORTANT WORDS MEAN</a:t>
            </a:r>
          </a:p>
        </p:txBody>
      </p:sp>
      <p:sp>
        <p:nvSpPr>
          <p:cNvPr id="311" name="Shape 311"/>
          <p:cNvSpPr txBox="1"/>
          <p:nvPr>
            <p:ph idx="1" type="body"/>
          </p:nvPr>
        </p:nvSpPr>
        <p:spPr>
          <a:xfrm>
            <a:off x="735168" y="2097088"/>
            <a:ext cx="4828504" cy="4188809"/>
          </a:xfrm>
          <a:prstGeom prst="rect">
            <a:avLst/>
          </a:prstGeom>
          <a:noFill/>
          <a:ln>
            <a:noFill/>
          </a:ln>
        </p:spPr>
        <p:txBody>
          <a:bodyPr anchorCtr="0" anchor="t" bIns="45700" lIns="91425" rIns="91425" tIns="45700">
            <a:noAutofit/>
          </a:bodyPr>
          <a:lstStyle/>
          <a:p>
            <a:pPr indent="-228600" lvl="0" marL="228600" marR="0" rtl="0" algn="l">
              <a:lnSpc>
                <a:spcPct val="110000"/>
              </a:lnSpc>
              <a:spcBef>
                <a:spcPts val="0"/>
              </a:spcBef>
              <a:spcAft>
                <a:spcPts val="0"/>
              </a:spcAft>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A glossary is like a small dictionary of words. It tells or shows what words mean.</a:t>
            </a:r>
          </a:p>
          <a:p>
            <a:pPr indent="-228600" lvl="0" marL="228600" marR="0" rtl="0" algn="l">
              <a:lnSpc>
                <a:spcPct val="110000"/>
              </a:lnSpc>
              <a:spcBef>
                <a:spcPts val="1000"/>
              </a:spcBef>
              <a:spcAft>
                <a:spcPts val="0"/>
              </a:spcAft>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The words in the glossary are in alphabetical order.</a:t>
            </a:r>
          </a:p>
          <a:p>
            <a:pPr indent="-228600" lvl="0" marL="228600" marR="0" rtl="0" algn="l">
              <a:lnSpc>
                <a:spcPct val="110000"/>
              </a:lnSpc>
              <a:spcBef>
                <a:spcPts val="1000"/>
              </a:spcBef>
              <a:spcAft>
                <a:spcPts val="0"/>
              </a:spcAft>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The words in the glossary were used in the book.</a:t>
            </a:r>
          </a:p>
          <a:p>
            <a:pPr indent="-228600" lvl="0" marL="228600" marR="0" rtl="0" algn="l">
              <a:lnSpc>
                <a:spcPct val="110000"/>
              </a:lnSpc>
              <a:spcBef>
                <a:spcPts val="1000"/>
              </a:spcBef>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A glossary is usually found at the end of the book or near the back.</a:t>
            </a:r>
          </a:p>
        </p:txBody>
      </p:sp>
      <p:pic>
        <p:nvPicPr>
          <p:cNvPr id="312" name="Shape 312"/>
          <p:cNvPicPr preferRelativeResize="0"/>
          <p:nvPr/>
        </p:nvPicPr>
        <p:blipFill rotWithShape="1">
          <a:blip r:embed="rId3">
            <a:alphaModFix/>
          </a:blip>
          <a:srcRect b="0" l="0" r="0" t="0"/>
          <a:stretch/>
        </p:blipFill>
        <p:spPr>
          <a:xfrm>
            <a:off x="5563673" y="2222422"/>
            <a:ext cx="6156100" cy="3557743"/>
          </a:xfrm>
          <a:prstGeom prst="rect">
            <a:avLst/>
          </a:prstGeom>
          <a:noFill/>
          <a:ln>
            <a:noFill/>
          </a:ln>
          <a:effectLst>
            <a:outerShdw blurRad="292100" rotWithShape="0" algn="tl" dir="2700000" dist="139700">
              <a:srgbClr val="333333">
                <a:alpha val="64705"/>
              </a:srgbClr>
            </a:outerShdw>
          </a:effectLst>
        </p:spPr>
      </p:pic>
      <p:sp>
        <p:nvSpPr>
          <p:cNvPr id="313" name="Shape 313"/>
          <p:cNvSpPr txBox="1"/>
          <p:nvPr/>
        </p:nvSpPr>
        <p:spPr>
          <a:xfrm>
            <a:off x="5666703" y="2485623"/>
            <a:ext cx="5950039" cy="286232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1" lang="en-US" sz="2000">
                <a:solidFill>
                  <a:srgbClr val="0070C0"/>
                </a:solidFill>
                <a:latin typeface="Arial"/>
                <a:ea typeface="Arial"/>
                <a:cs typeface="Arial"/>
                <a:sym typeface="Arial"/>
              </a:rPr>
              <a:t>Glossary</a:t>
            </a:r>
          </a:p>
          <a:p>
            <a:pPr indent="0" lvl="0" marL="0" marR="0" rtl="0" algn="ctr">
              <a:spcBef>
                <a:spcPts val="0"/>
              </a:spcBef>
              <a:buNone/>
            </a:pPr>
            <a:r>
              <a:t/>
            </a:r>
            <a:endParaRPr sz="2000">
              <a:solidFill>
                <a:schemeClr val="dk1"/>
              </a:solidFill>
              <a:latin typeface="Arial"/>
              <a:ea typeface="Arial"/>
              <a:cs typeface="Arial"/>
              <a:sym typeface="Arial"/>
            </a:endParaRPr>
          </a:p>
          <a:p>
            <a:pPr indent="0" lvl="0" marL="0" marR="0" rtl="0" algn="l">
              <a:spcBef>
                <a:spcPts val="0"/>
              </a:spcBef>
              <a:buSzPct val="25000"/>
              <a:buNone/>
            </a:pPr>
            <a:r>
              <a:rPr b="1" lang="en-US" sz="2000">
                <a:solidFill>
                  <a:srgbClr val="0070C0"/>
                </a:solidFill>
                <a:latin typeface="Arial"/>
                <a:ea typeface="Arial"/>
                <a:cs typeface="Arial"/>
                <a:sym typeface="Arial"/>
              </a:rPr>
              <a:t>flower</a:t>
            </a:r>
            <a:r>
              <a:rPr lang="en-US" sz="2000">
                <a:solidFill>
                  <a:schemeClr val="dk1"/>
                </a:solidFill>
                <a:latin typeface="Arial"/>
                <a:ea typeface="Arial"/>
                <a:cs typeface="Arial"/>
                <a:sym typeface="Arial"/>
              </a:rPr>
              <a:t>:	the part of the plant that makes new seeds</a:t>
            </a:r>
          </a:p>
          <a:p>
            <a:pPr indent="0" lvl="0" marL="0" marR="0" rtl="0" algn="l">
              <a:spcBef>
                <a:spcPts val="0"/>
              </a:spcBef>
              <a:buNone/>
            </a:pPr>
            <a:r>
              <a:t/>
            </a:r>
            <a:endParaRPr sz="2000">
              <a:solidFill>
                <a:schemeClr val="dk1"/>
              </a:solidFill>
              <a:latin typeface="Arial"/>
              <a:ea typeface="Arial"/>
              <a:cs typeface="Arial"/>
              <a:sym typeface="Arial"/>
            </a:endParaRPr>
          </a:p>
          <a:p>
            <a:pPr indent="0" lvl="0" marL="0" marR="0" rtl="0" algn="l">
              <a:spcBef>
                <a:spcPts val="0"/>
              </a:spcBef>
              <a:buSzPct val="25000"/>
              <a:buNone/>
            </a:pPr>
            <a:r>
              <a:rPr b="1" lang="en-US" sz="2000">
                <a:solidFill>
                  <a:srgbClr val="0070C0"/>
                </a:solidFill>
                <a:latin typeface="Arial"/>
                <a:ea typeface="Arial"/>
                <a:cs typeface="Arial"/>
                <a:sym typeface="Arial"/>
              </a:rPr>
              <a:t>fruit</a:t>
            </a:r>
            <a:r>
              <a:rPr lang="en-US" sz="2000">
                <a:solidFill>
                  <a:schemeClr val="dk1"/>
                </a:solidFill>
                <a:latin typeface="Arial"/>
                <a:ea typeface="Arial"/>
                <a:cs typeface="Arial"/>
                <a:sym typeface="Arial"/>
              </a:rPr>
              <a:t>: the part of the plant that holds the seeds</a:t>
            </a:r>
          </a:p>
          <a:p>
            <a:pPr indent="0" lvl="0" marL="0" marR="0" rtl="0" algn="l">
              <a:spcBef>
                <a:spcPts val="0"/>
              </a:spcBef>
              <a:buNone/>
            </a:pPr>
            <a:r>
              <a:t/>
            </a:r>
            <a:endParaRPr sz="2000">
              <a:solidFill>
                <a:schemeClr val="dk1"/>
              </a:solidFill>
              <a:latin typeface="Arial"/>
              <a:ea typeface="Arial"/>
              <a:cs typeface="Arial"/>
              <a:sym typeface="Arial"/>
            </a:endParaRPr>
          </a:p>
          <a:p>
            <a:pPr indent="0" lvl="0" marL="0" marR="0" rtl="0" algn="l">
              <a:spcBef>
                <a:spcPts val="0"/>
              </a:spcBef>
              <a:buSzPct val="25000"/>
              <a:buNone/>
            </a:pPr>
            <a:r>
              <a:rPr b="1" lang="en-US" sz="2000">
                <a:solidFill>
                  <a:srgbClr val="0070C0"/>
                </a:solidFill>
                <a:latin typeface="Arial"/>
                <a:ea typeface="Arial"/>
                <a:cs typeface="Arial"/>
                <a:sym typeface="Arial"/>
              </a:rPr>
              <a:t>seed</a:t>
            </a:r>
            <a:r>
              <a:rPr lang="en-US" sz="2000">
                <a:solidFill>
                  <a:schemeClr val="dk1"/>
                </a:solidFill>
                <a:latin typeface="Arial"/>
                <a:ea typeface="Arial"/>
                <a:cs typeface="Arial"/>
                <a:sym typeface="Arial"/>
              </a:rPr>
              <a:t>: the part of the plant that can grow into a new plant</a:t>
            </a:r>
          </a:p>
          <a:p>
            <a:pPr indent="0" lvl="0" marL="0" marR="0" rtl="0" algn="l">
              <a:spcBef>
                <a:spcPts val="0"/>
              </a:spcBef>
              <a:buNone/>
            </a:pPr>
            <a:r>
              <a:t/>
            </a:r>
            <a:endParaRPr sz="2000">
              <a:solidFill>
                <a:schemeClr val="dk1"/>
              </a:solidFill>
              <a:latin typeface="Arial"/>
              <a:ea typeface="Arial"/>
              <a:cs typeface="Arial"/>
              <a:sym typeface="Arial"/>
            </a:endParaRPr>
          </a:p>
        </p:txBody>
      </p:sp>
    </p:spTree>
  </p:cSld>
  <p:clrMapOvr>
    <a:masterClrMapping/>
  </p:clrMapOvr>
  <p:transition spd="med">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txBox="1"/>
          <p:nvPr>
            <p:ph type="title"/>
          </p:nvPr>
        </p:nvSpPr>
        <p:spPr>
          <a:xfrm>
            <a:off x="1141412" y="618518"/>
            <a:ext cx="9905997" cy="147857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Questrial"/>
              <a:buNone/>
            </a:pPr>
            <a:r>
              <a:rPr b="1" i="0" lang="en-US" sz="3600" u="none" cap="none" strike="noStrike">
                <a:solidFill>
                  <a:schemeClr val="dk1"/>
                </a:solidFill>
                <a:latin typeface="Questrial"/>
                <a:ea typeface="Questrial"/>
                <a:cs typeface="Questrial"/>
                <a:sym typeface="Questrial"/>
              </a:rPr>
              <a:t>INDEX: </a:t>
            </a:r>
            <a:br>
              <a:rPr b="1" i="0" lang="en-US" sz="3600" u="none" cap="none" strike="noStrike">
                <a:solidFill>
                  <a:schemeClr val="dk1"/>
                </a:solidFill>
                <a:latin typeface="Questrial"/>
                <a:ea typeface="Questrial"/>
                <a:cs typeface="Questrial"/>
                <a:sym typeface="Questrial"/>
              </a:rPr>
            </a:br>
            <a:r>
              <a:rPr b="0" i="0" lang="en-US" sz="3600" u="none" cap="none" strike="noStrike">
                <a:solidFill>
                  <a:schemeClr val="dk1"/>
                </a:solidFill>
                <a:latin typeface="Questrial"/>
                <a:ea typeface="Questrial"/>
                <a:cs typeface="Questrial"/>
                <a:sym typeface="Questrial"/>
              </a:rPr>
              <a:t>A LIST OF THE TOPICS AND PEOPLE IN THE TEXT</a:t>
            </a:r>
          </a:p>
        </p:txBody>
      </p:sp>
      <p:sp>
        <p:nvSpPr>
          <p:cNvPr id="319" name="Shape 319"/>
          <p:cNvSpPr txBox="1"/>
          <p:nvPr>
            <p:ph idx="1" type="body"/>
          </p:nvPr>
        </p:nvSpPr>
        <p:spPr>
          <a:xfrm>
            <a:off x="5036110" y="2282300"/>
            <a:ext cx="6313631" cy="3525255"/>
          </a:xfrm>
          <a:prstGeom prst="rect">
            <a:avLst/>
          </a:prstGeom>
          <a:noFill/>
          <a:ln>
            <a:noFill/>
          </a:ln>
        </p:spPr>
        <p:txBody>
          <a:bodyPr anchorCtr="0" anchor="t" bIns="45700" lIns="91425" rIns="91425" tIns="45700">
            <a:noAutofit/>
          </a:bodyPr>
          <a:lstStyle/>
          <a:p>
            <a:pPr indent="-228600" lvl="0" marL="228600" marR="0" rtl="0" algn="l">
              <a:lnSpc>
                <a:spcPct val="120000"/>
              </a:lnSpc>
              <a:spcBef>
                <a:spcPts val="0"/>
              </a:spcBef>
              <a:spcAft>
                <a:spcPts val="0"/>
              </a:spcAft>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An index is listed in alphabetical order.</a:t>
            </a:r>
          </a:p>
          <a:p>
            <a:pPr indent="-228600" lvl="0" marL="228600" marR="0" rtl="0" algn="l">
              <a:lnSpc>
                <a:spcPct val="120000"/>
              </a:lnSpc>
              <a:spcBef>
                <a:spcPts val="1000"/>
              </a:spcBef>
              <a:spcAft>
                <a:spcPts val="0"/>
              </a:spcAft>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An index is found at or near the end of a text.</a:t>
            </a:r>
          </a:p>
          <a:p>
            <a:pPr indent="-228600" lvl="0" marL="228600" marR="0" rtl="0" algn="l">
              <a:lnSpc>
                <a:spcPct val="120000"/>
              </a:lnSpc>
              <a:spcBef>
                <a:spcPts val="1000"/>
              </a:spcBef>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An index is a way to quickly find information that is in the text. The reader can use key words or people’s names to help them locate information in the text. The index gives the page number where you can find the information.</a:t>
            </a:r>
          </a:p>
        </p:txBody>
      </p:sp>
      <p:pic>
        <p:nvPicPr>
          <p:cNvPr id="320" name="Shape 320"/>
          <p:cNvPicPr preferRelativeResize="0"/>
          <p:nvPr/>
        </p:nvPicPr>
        <p:blipFill rotWithShape="1">
          <a:blip r:embed="rId3">
            <a:alphaModFix/>
          </a:blip>
          <a:srcRect b="0" l="0" r="0" t="0"/>
          <a:stretch/>
        </p:blipFill>
        <p:spPr>
          <a:xfrm flipH="1">
            <a:off x="482720" y="2097088"/>
            <a:ext cx="4456562" cy="3895681"/>
          </a:xfrm>
          <a:prstGeom prst="rect">
            <a:avLst/>
          </a:prstGeom>
          <a:noFill/>
          <a:ln>
            <a:noFill/>
          </a:ln>
        </p:spPr>
      </p:pic>
      <p:sp>
        <p:nvSpPr>
          <p:cNvPr id="321" name="Shape 321"/>
          <p:cNvSpPr txBox="1"/>
          <p:nvPr/>
        </p:nvSpPr>
        <p:spPr>
          <a:xfrm>
            <a:off x="839080" y="1918516"/>
            <a:ext cx="4003375" cy="3139321"/>
          </a:xfrm>
          <a:prstGeom prst="rect">
            <a:avLst/>
          </a:prstGeom>
          <a:noFill/>
          <a:ln>
            <a:noFill/>
          </a:ln>
        </p:spPr>
        <p:txBody>
          <a:bodyPr anchorCtr="0" anchor="t" bIns="45700" lIns="91425" rIns="91425" tIns="45700">
            <a:noAutofit/>
          </a:bodyPr>
          <a:lstStyle/>
          <a:p>
            <a:pPr indent="0" lvl="0" marL="0" marR="0" rtl="0" algn="ctr">
              <a:spcBef>
                <a:spcPts val="0"/>
              </a:spcBef>
              <a:buNone/>
            </a:pPr>
            <a:r>
              <a:t/>
            </a:r>
            <a:endParaRPr sz="1800">
              <a:solidFill>
                <a:schemeClr val="dk1"/>
              </a:solidFill>
              <a:latin typeface="Questrial"/>
              <a:ea typeface="Questrial"/>
              <a:cs typeface="Questrial"/>
              <a:sym typeface="Questrial"/>
            </a:endParaRPr>
          </a:p>
          <a:p>
            <a:pPr indent="0" lvl="0" marL="0" marR="0" rtl="0" algn="ctr">
              <a:spcBef>
                <a:spcPts val="0"/>
              </a:spcBef>
              <a:buSzPct val="25000"/>
              <a:buNone/>
            </a:pPr>
            <a:r>
              <a:rPr lang="en-US" sz="1800">
                <a:solidFill>
                  <a:schemeClr val="dk1"/>
                </a:solidFill>
                <a:latin typeface="Questrial"/>
                <a:ea typeface="Questrial"/>
                <a:cs typeface="Questrial"/>
                <a:sym typeface="Questrial"/>
              </a:rPr>
              <a:t>Index</a:t>
            </a:r>
          </a:p>
          <a:p>
            <a:pPr indent="0" lvl="0" marL="0" marR="0" rtl="0" algn="ctr">
              <a:spcBef>
                <a:spcPts val="0"/>
              </a:spcBef>
              <a:buNone/>
            </a:pPr>
            <a:r>
              <a:t/>
            </a:r>
            <a:endParaRPr sz="1800">
              <a:solidFill>
                <a:schemeClr val="dk1"/>
              </a:solidFill>
              <a:latin typeface="Questrial"/>
              <a:ea typeface="Questrial"/>
              <a:cs typeface="Questrial"/>
              <a:sym typeface="Questrial"/>
            </a:endParaRPr>
          </a:p>
          <a:p>
            <a:pPr indent="0" lvl="0" marL="0" marR="0" rtl="0" algn="l">
              <a:spcBef>
                <a:spcPts val="0"/>
              </a:spcBef>
              <a:buSzPct val="25000"/>
              <a:buNone/>
            </a:pPr>
            <a:r>
              <a:rPr lang="en-US" sz="1800">
                <a:solidFill>
                  <a:schemeClr val="dk1"/>
                </a:solidFill>
                <a:latin typeface="Questrial"/>
                <a:ea typeface="Questrial"/>
                <a:cs typeface="Questrial"/>
                <a:sym typeface="Questrial"/>
              </a:rPr>
              <a:t>butterfly</a:t>
            </a:r>
          </a:p>
          <a:p>
            <a:pPr indent="0" lvl="0" marL="0" marR="0" rtl="0" algn="l">
              <a:spcBef>
                <a:spcPts val="0"/>
              </a:spcBef>
              <a:buSzPct val="25000"/>
              <a:buNone/>
            </a:pPr>
            <a:r>
              <a:rPr lang="en-US" sz="1800">
                <a:solidFill>
                  <a:schemeClr val="dk1"/>
                </a:solidFill>
                <a:latin typeface="Questrial"/>
                <a:ea typeface="Questrial"/>
                <a:cs typeface="Questrial"/>
                <a:sym typeface="Questrial"/>
              </a:rPr>
              <a:t>    food………………………..10</a:t>
            </a:r>
          </a:p>
          <a:p>
            <a:pPr indent="0" lvl="0" marL="0" marR="0" rtl="0" algn="l">
              <a:spcBef>
                <a:spcPts val="0"/>
              </a:spcBef>
              <a:buSzPct val="25000"/>
              <a:buNone/>
            </a:pPr>
            <a:r>
              <a:rPr lang="en-US" sz="1800">
                <a:solidFill>
                  <a:schemeClr val="dk1"/>
                </a:solidFill>
                <a:latin typeface="Questrial"/>
                <a:ea typeface="Questrial"/>
                <a:cs typeface="Questrial"/>
                <a:sym typeface="Questrial"/>
              </a:rPr>
              <a:t>   life cycle…………………...... 7</a:t>
            </a:r>
          </a:p>
          <a:p>
            <a:pPr indent="0" lvl="0" marL="0" marR="0" rtl="0" algn="l">
              <a:spcBef>
                <a:spcPts val="0"/>
              </a:spcBef>
              <a:buSzPct val="25000"/>
              <a:buNone/>
            </a:pPr>
            <a:r>
              <a:rPr lang="en-US" sz="1800">
                <a:solidFill>
                  <a:schemeClr val="dk1"/>
                </a:solidFill>
                <a:latin typeface="Questrial"/>
                <a:ea typeface="Questrial"/>
                <a:cs typeface="Questrial"/>
                <a:sym typeface="Questrial"/>
              </a:rPr>
              <a:t>   types of....…………………..12</a:t>
            </a:r>
          </a:p>
          <a:p>
            <a:pPr indent="0" lvl="0" marL="0" marR="0" rtl="0" algn="l">
              <a:spcBef>
                <a:spcPts val="0"/>
              </a:spcBef>
              <a:buNone/>
            </a:pPr>
            <a:r>
              <a:t/>
            </a:r>
            <a:endParaRPr sz="1800">
              <a:solidFill>
                <a:schemeClr val="dk1"/>
              </a:solidFill>
              <a:latin typeface="Questrial"/>
              <a:ea typeface="Questrial"/>
              <a:cs typeface="Questrial"/>
              <a:sym typeface="Questrial"/>
            </a:endParaRPr>
          </a:p>
          <a:p>
            <a:pPr indent="0" lvl="0" marL="0" marR="0" rtl="0" algn="l">
              <a:spcBef>
                <a:spcPts val="0"/>
              </a:spcBef>
              <a:buSzPct val="25000"/>
              <a:buNone/>
            </a:pPr>
            <a:r>
              <a:rPr lang="en-US" sz="1800">
                <a:solidFill>
                  <a:schemeClr val="dk1"/>
                </a:solidFill>
                <a:latin typeface="Questrial"/>
                <a:ea typeface="Questrial"/>
                <a:cs typeface="Questrial"/>
                <a:sym typeface="Questrial"/>
              </a:rPr>
              <a:t>caterpillars…………………….6</a:t>
            </a:r>
          </a:p>
          <a:p>
            <a:pPr indent="0" lvl="0" marL="0" marR="0" rtl="0" algn="l">
              <a:spcBef>
                <a:spcPts val="0"/>
              </a:spcBef>
              <a:buNone/>
            </a:pPr>
            <a:r>
              <a:t/>
            </a:r>
            <a:endParaRPr sz="1800">
              <a:solidFill>
                <a:schemeClr val="dk1"/>
              </a:solidFill>
              <a:latin typeface="Questrial"/>
              <a:ea typeface="Questrial"/>
              <a:cs typeface="Questrial"/>
              <a:sym typeface="Questrial"/>
            </a:endParaRPr>
          </a:p>
          <a:p>
            <a:pPr indent="0" lvl="0" marL="0" marR="0" rtl="0" algn="l">
              <a:spcBef>
                <a:spcPts val="0"/>
              </a:spcBef>
              <a:buSzPct val="25000"/>
              <a:buNone/>
            </a:pPr>
            <a:r>
              <a:rPr lang="en-US" sz="1800">
                <a:solidFill>
                  <a:schemeClr val="dk1"/>
                </a:solidFill>
                <a:latin typeface="Questrial"/>
                <a:ea typeface="Questrial"/>
                <a:cs typeface="Questrial"/>
                <a:sym typeface="Questrial"/>
              </a:rPr>
              <a:t>Gibbons, Gail…..…………...…1</a:t>
            </a:r>
          </a:p>
        </p:txBody>
      </p:sp>
    </p:spTree>
  </p:cSld>
  <p:clrMapOvr>
    <a:masterClrMapping/>
  </p:clrMapOvr>
  <p:transition spd="med">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sp>
        <p:nvSpPr>
          <p:cNvPr id="326" name="Shape 326"/>
          <p:cNvSpPr txBox="1"/>
          <p:nvPr>
            <p:ph type="title"/>
          </p:nvPr>
        </p:nvSpPr>
        <p:spPr>
          <a:xfrm>
            <a:off x="1141412" y="618518"/>
            <a:ext cx="9905997" cy="147857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Questrial"/>
              <a:buNone/>
            </a:pPr>
            <a:r>
              <a:rPr b="1" i="0" lang="en-US" sz="3240" u="none" cap="none" strike="noStrike">
                <a:solidFill>
                  <a:schemeClr val="dk1"/>
                </a:solidFill>
                <a:latin typeface="Questrial"/>
                <a:ea typeface="Questrial"/>
                <a:cs typeface="Questrial"/>
                <a:sym typeface="Questrial"/>
              </a:rPr>
              <a:t>ELECTRONIC MENU</a:t>
            </a:r>
            <a:r>
              <a:rPr b="0" i="0" lang="en-US" sz="3240" u="none" cap="none" strike="noStrike">
                <a:solidFill>
                  <a:schemeClr val="dk1"/>
                </a:solidFill>
                <a:latin typeface="Questrial"/>
                <a:ea typeface="Questrial"/>
                <a:cs typeface="Questrial"/>
                <a:sym typeface="Questrial"/>
              </a:rPr>
              <a:t>: A LIST OF THINGS YOU CAN CHOOSE FROM TO DO SOMETHING ON THE COMPUTER</a:t>
            </a:r>
          </a:p>
        </p:txBody>
      </p:sp>
      <p:sp>
        <p:nvSpPr>
          <p:cNvPr id="327" name="Shape 327"/>
          <p:cNvSpPr txBox="1"/>
          <p:nvPr>
            <p:ph idx="1" type="body"/>
          </p:nvPr>
        </p:nvSpPr>
        <p:spPr>
          <a:xfrm>
            <a:off x="6104585" y="1825625"/>
            <a:ext cx="5249213" cy="4351338"/>
          </a:xfrm>
          <a:prstGeom prst="rect">
            <a:avLst/>
          </a:prstGeom>
          <a:noFill/>
          <a:ln>
            <a:noFill/>
          </a:ln>
        </p:spPr>
        <p:txBody>
          <a:bodyPr anchorCtr="0" anchor="t" bIns="45700" lIns="91425" rIns="91425" tIns="45700">
            <a:noAutofit/>
          </a:bodyPr>
          <a:lstStyle/>
          <a:p>
            <a:pPr indent="-228600" lvl="0" marL="228600" marR="0" rtl="0" algn="l">
              <a:lnSpc>
                <a:spcPct val="120000"/>
              </a:lnSpc>
              <a:spcBef>
                <a:spcPts val="0"/>
              </a:spcBef>
              <a:spcAft>
                <a:spcPts val="0"/>
              </a:spcAft>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An electronic menu gives you options, just like a menu at your favorite place to eat.</a:t>
            </a:r>
          </a:p>
          <a:p>
            <a:pPr indent="-228600" lvl="0" marL="228600" marR="0" rtl="0" algn="l">
              <a:lnSpc>
                <a:spcPct val="120000"/>
              </a:lnSpc>
              <a:spcBef>
                <a:spcPts val="1000"/>
              </a:spcBef>
              <a:spcAft>
                <a:spcPts val="0"/>
              </a:spcAft>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An electronic menu lists all of your options. It helps the user know what is on the computer program or website.</a:t>
            </a:r>
          </a:p>
          <a:p>
            <a:pPr indent="-228600" lvl="0" marL="228600" marR="0" rtl="0" algn="l">
              <a:lnSpc>
                <a:spcPct val="120000"/>
              </a:lnSpc>
              <a:spcBef>
                <a:spcPts val="1000"/>
              </a:spcBef>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An electronic menu helps you navigate, or find your way, around a program or website.</a:t>
            </a:r>
          </a:p>
        </p:txBody>
      </p:sp>
      <p:pic>
        <p:nvPicPr>
          <p:cNvPr id="328" name="Shape 328"/>
          <p:cNvPicPr preferRelativeResize="0"/>
          <p:nvPr/>
        </p:nvPicPr>
        <p:blipFill rotWithShape="1">
          <a:blip r:embed="rId3">
            <a:alphaModFix/>
          </a:blip>
          <a:srcRect b="0" l="0" r="0" t="0"/>
          <a:stretch/>
        </p:blipFill>
        <p:spPr>
          <a:xfrm>
            <a:off x="536656" y="2026460"/>
            <a:ext cx="5452020" cy="3698088"/>
          </a:xfrm>
          <a:prstGeom prst="rect">
            <a:avLst/>
          </a:prstGeom>
          <a:noFill/>
          <a:ln>
            <a:noFill/>
          </a:ln>
          <a:effectLst>
            <a:outerShdw blurRad="292100" rotWithShape="0" algn="tl" dir="2700000" dist="139700">
              <a:srgbClr val="333333">
                <a:alpha val="64705"/>
              </a:srgbClr>
            </a:outerShdw>
          </a:effectLst>
        </p:spPr>
      </p:pic>
      <p:sp>
        <p:nvSpPr>
          <p:cNvPr id="329" name="Shape 329"/>
          <p:cNvSpPr txBox="1"/>
          <p:nvPr/>
        </p:nvSpPr>
        <p:spPr>
          <a:xfrm>
            <a:off x="536656" y="5724550"/>
            <a:ext cx="5452020" cy="36933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800">
                <a:solidFill>
                  <a:schemeClr val="dk1"/>
                </a:solidFill>
                <a:latin typeface="Questrial"/>
                <a:ea typeface="Questrial"/>
                <a:cs typeface="Questrial"/>
                <a:sym typeface="Questrial"/>
              </a:rPr>
              <a:t>screen shot from www.starfall.com</a:t>
            </a:r>
          </a:p>
        </p:txBody>
      </p:sp>
    </p:spTree>
  </p:cSld>
  <p:clrMapOvr>
    <a:masterClrMapping/>
  </p:clrMapOvr>
  <p:transition spd="med">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txBox="1"/>
          <p:nvPr>
            <p:ph type="title"/>
          </p:nvPr>
        </p:nvSpPr>
        <p:spPr>
          <a:xfrm>
            <a:off x="1141412" y="618518"/>
            <a:ext cx="9905997" cy="147857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Questrial"/>
              <a:buNone/>
            </a:pPr>
            <a:r>
              <a:rPr b="1" i="0" lang="en-US" sz="3600" u="none" cap="none" strike="noStrike">
                <a:solidFill>
                  <a:schemeClr val="dk1"/>
                </a:solidFill>
                <a:latin typeface="Questrial"/>
                <a:ea typeface="Questrial"/>
                <a:cs typeface="Questrial"/>
                <a:sym typeface="Questrial"/>
              </a:rPr>
              <a:t>ICON</a:t>
            </a:r>
            <a:r>
              <a:rPr b="0" i="0" lang="en-US" sz="3600" u="none" cap="none" strike="noStrike">
                <a:solidFill>
                  <a:schemeClr val="dk1"/>
                </a:solidFill>
                <a:latin typeface="Questrial"/>
                <a:ea typeface="Questrial"/>
                <a:cs typeface="Questrial"/>
                <a:sym typeface="Questrial"/>
              </a:rPr>
              <a:t>: </a:t>
            </a:r>
            <a:br>
              <a:rPr b="0" i="0" lang="en-US" sz="3600" u="none" cap="none" strike="noStrike">
                <a:solidFill>
                  <a:schemeClr val="dk1"/>
                </a:solidFill>
                <a:latin typeface="Questrial"/>
                <a:ea typeface="Questrial"/>
                <a:cs typeface="Questrial"/>
                <a:sym typeface="Questrial"/>
              </a:rPr>
            </a:br>
            <a:r>
              <a:rPr b="0" i="0" lang="en-US" sz="3600" u="none" cap="none" strike="noStrike">
                <a:solidFill>
                  <a:schemeClr val="dk1"/>
                </a:solidFill>
                <a:latin typeface="Questrial"/>
                <a:ea typeface="Questrial"/>
                <a:cs typeface="Questrial"/>
                <a:sym typeface="Questrial"/>
              </a:rPr>
              <a:t>A PICTURE THAT REPRESENTS SOMETHING ELSE</a:t>
            </a:r>
          </a:p>
        </p:txBody>
      </p:sp>
      <p:sp>
        <p:nvSpPr>
          <p:cNvPr id="335" name="Shape 335"/>
          <p:cNvSpPr txBox="1"/>
          <p:nvPr>
            <p:ph idx="1" type="body"/>
          </p:nvPr>
        </p:nvSpPr>
        <p:spPr>
          <a:xfrm>
            <a:off x="1598054" y="2170491"/>
            <a:ext cx="4094408" cy="3390318"/>
          </a:xfrm>
          <a:prstGeom prst="rect">
            <a:avLst/>
          </a:prstGeom>
          <a:noFill/>
          <a:ln>
            <a:noFill/>
          </a:ln>
        </p:spPr>
        <p:txBody>
          <a:bodyPr anchorCtr="0" anchor="t" bIns="45700" lIns="91425" rIns="91425" tIns="45700">
            <a:noAutofit/>
          </a:bodyPr>
          <a:lstStyle/>
          <a:p>
            <a:pPr indent="-228600" lvl="0" marL="228600" marR="0" rtl="0" algn="l">
              <a:lnSpc>
                <a:spcPct val="120000"/>
              </a:lnSpc>
              <a:spcBef>
                <a:spcPts val="0"/>
              </a:spcBef>
              <a:spcAft>
                <a:spcPts val="0"/>
              </a:spcAft>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Icons can be used to find information in a computer program or website.</a:t>
            </a:r>
          </a:p>
          <a:p>
            <a:pPr indent="-228600" lvl="0" marL="228600" marR="0" rtl="0" algn="l">
              <a:lnSpc>
                <a:spcPct val="120000"/>
              </a:lnSpc>
              <a:spcBef>
                <a:spcPts val="1000"/>
              </a:spcBef>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The picture in the icon represents the information that you can find or the task that you can do.</a:t>
            </a:r>
          </a:p>
        </p:txBody>
      </p:sp>
      <p:pic>
        <p:nvPicPr>
          <p:cNvPr id="336" name="Shape 336"/>
          <p:cNvPicPr preferRelativeResize="0"/>
          <p:nvPr/>
        </p:nvPicPr>
        <p:blipFill rotWithShape="1">
          <a:blip r:embed="rId3">
            <a:alphaModFix/>
          </a:blip>
          <a:srcRect b="0" l="0" r="0" t="0"/>
          <a:stretch/>
        </p:blipFill>
        <p:spPr>
          <a:xfrm>
            <a:off x="5692462" y="2170491"/>
            <a:ext cx="4788949" cy="3264703"/>
          </a:xfrm>
          <a:prstGeom prst="rect">
            <a:avLst/>
          </a:prstGeom>
          <a:noFill/>
          <a:ln>
            <a:noFill/>
          </a:ln>
          <a:effectLst>
            <a:outerShdw blurRad="292100" rotWithShape="0" algn="tl" dir="2700000" dist="139700">
              <a:srgbClr val="333333">
                <a:alpha val="64705"/>
              </a:srgbClr>
            </a:outerShdw>
          </a:effectLst>
        </p:spPr>
      </p:pic>
      <p:sp>
        <p:nvSpPr>
          <p:cNvPr id="337" name="Shape 337"/>
          <p:cNvSpPr txBox="1"/>
          <p:nvPr/>
        </p:nvSpPr>
        <p:spPr>
          <a:xfrm>
            <a:off x="5839573" y="5508600"/>
            <a:ext cx="4494726" cy="36933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800">
                <a:solidFill>
                  <a:schemeClr val="dk1"/>
                </a:solidFill>
                <a:latin typeface="Questrial"/>
                <a:ea typeface="Questrial"/>
                <a:cs typeface="Questrial"/>
                <a:sym typeface="Questrial"/>
              </a:rPr>
              <a:t>screen shot from www.starfall.com</a:t>
            </a:r>
          </a:p>
        </p:txBody>
      </p:sp>
    </p:spTree>
  </p:cSld>
  <p:clrMapOvr>
    <a:masterClrMapping/>
  </p:clrMapOvr>
  <p:transition spd="med">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x="0" y="0"/>
          <a:ext cx="0" cy="0"/>
          <a:chOff x="0" y="0"/>
          <a:chExt cx="0" cy="0"/>
        </a:xfrm>
      </p:grpSpPr>
      <p:sp>
        <p:nvSpPr>
          <p:cNvPr id="342" name="Shape 342"/>
          <p:cNvSpPr txBox="1"/>
          <p:nvPr>
            <p:ph type="title"/>
          </p:nvPr>
        </p:nvSpPr>
        <p:spPr>
          <a:xfrm>
            <a:off x="1141412" y="618518"/>
            <a:ext cx="9905997" cy="147857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Questrial"/>
              <a:buNone/>
            </a:pPr>
            <a:r>
              <a:rPr b="0" i="0" lang="en-US" sz="3600" u="none" cap="none" strike="noStrike">
                <a:solidFill>
                  <a:schemeClr val="dk1"/>
                </a:solidFill>
                <a:latin typeface="Questrial"/>
                <a:ea typeface="Questrial"/>
                <a:cs typeface="Questrial"/>
                <a:sym typeface="Questrial"/>
              </a:rPr>
              <a:t>WHY ARE TEXT FEATURES IMPORTANT?</a:t>
            </a:r>
          </a:p>
        </p:txBody>
      </p:sp>
      <p:sp>
        <p:nvSpPr>
          <p:cNvPr id="343" name="Shape 343"/>
          <p:cNvSpPr txBox="1"/>
          <p:nvPr>
            <p:ph idx="1" type="body"/>
          </p:nvPr>
        </p:nvSpPr>
        <p:spPr>
          <a:xfrm>
            <a:off x="1141412" y="2249486"/>
            <a:ext cx="9905998" cy="3541713"/>
          </a:xfrm>
          <a:prstGeom prst="rect">
            <a:avLst/>
          </a:prstGeom>
          <a:noFill/>
          <a:ln>
            <a:noFill/>
          </a:ln>
        </p:spPr>
        <p:txBody>
          <a:bodyPr anchorCtr="0" anchor="t" bIns="45700" lIns="91425" rIns="91425" tIns="45700">
            <a:noAutofit/>
          </a:bodyPr>
          <a:lstStyle/>
          <a:p>
            <a:pPr indent="-228600" lvl="0" marL="228600" marR="0" rtl="0" algn="l">
              <a:lnSpc>
                <a:spcPct val="120000"/>
              </a:lnSpc>
              <a:spcBef>
                <a:spcPts val="0"/>
              </a:spcBef>
              <a:spcAft>
                <a:spcPts val="0"/>
              </a:spcAft>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Text features help the reader to quickly find important information.</a:t>
            </a:r>
          </a:p>
          <a:p>
            <a:pPr indent="-228600" lvl="0" marL="228600" marR="0" rtl="0" algn="l">
              <a:lnSpc>
                <a:spcPct val="120000"/>
              </a:lnSpc>
              <a:spcBef>
                <a:spcPts val="1000"/>
              </a:spcBef>
              <a:spcAft>
                <a:spcPts val="0"/>
              </a:spcAft>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Text features teach the reader about the topic.</a:t>
            </a:r>
          </a:p>
          <a:p>
            <a:pPr indent="-228600" lvl="0" marL="228600" marR="0" rtl="0" algn="l">
              <a:lnSpc>
                <a:spcPct val="120000"/>
              </a:lnSpc>
              <a:spcBef>
                <a:spcPts val="1000"/>
              </a:spcBef>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Text features can help the reader answer questions about a topic and the text they are reading.</a:t>
            </a: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txBox="1"/>
          <p:nvPr>
            <p:ph type="title"/>
          </p:nvPr>
        </p:nvSpPr>
        <p:spPr>
          <a:xfrm>
            <a:off x="838200" y="365125"/>
            <a:ext cx="10515600" cy="31545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rgbClr val="0070C0"/>
              </a:buClr>
              <a:buSzPct val="25000"/>
              <a:buFont typeface="Questrial"/>
              <a:buNone/>
            </a:pPr>
            <a:r>
              <a:rPr b="0" i="0" lang="en-US" sz="3000" u="none" cap="none" strike="noStrike">
                <a:solidFill>
                  <a:srgbClr val="0070C0"/>
                </a:solidFill>
                <a:latin typeface="Questrial"/>
                <a:ea typeface="Questrial"/>
                <a:cs typeface="Questrial"/>
                <a:sym typeface="Questrial"/>
              </a:rPr>
              <a:t>TEXT FEATURES </a:t>
            </a:r>
            <a:r>
              <a:rPr lang="en-US" sz="3000"/>
              <a:t>are the parts of a nonfiction book</a:t>
            </a:r>
            <a:r>
              <a:rPr b="0" i="0" lang="en-US" sz="3000" u="none" cap="none" strike="noStrike">
                <a:solidFill>
                  <a:schemeClr val="dk1"/>
                </a:solidFill>
                <a:latin typeface="Questrial"/>
                <a:ea typeface="Questrial"/>
                <a:cs typeface="Questrial"/>
                <a:sym typeface="Questrial"/>
              </a:rPr>
              <a:t> </a:t>
            </a:r>
            <a:r>
              <a:rPr lang="en-US" sz="3000"/>
              <a:t>that help you find information easily or tell you more about the topic.</a:t>
            </a:r>
            <a:r>
              <a:rPr b="0" i="0" lang="en-US" sz="3000" u="none" cap="none" strike="noStrike">
                <a:solidFill>
                  <a:schemeClr val="dk1"/>
                </a:solidFill>
                <a:latin typeface="Questrial"/>
                <a:ea typeface="Questrial"/>
                <a:cs typeface="Questrial"/>
                <a:sym typeface="Questrial"/>
              </a:rPr>
              <a:t> </a:t>
            </a:r>
            <a:br>
              <a:rPr b="0" i="0" lang="en-US" sz="3000" u="none" cap="none" strike="noStrike">
                <a:solidFill>
                  <a:schemeClr val="dk1"/>
                </a:solidFill>
                <a:latin typeface="Questrial"/>
                <a:ea typeface="Questrial"/>
                <a:cs typeface="Questrial"/>
                <a:sym typeface="Questrial"/>
              </a:rPr>
            </a:br>
            <a:br>
              <a:rPr b="0" i="0" lang="en-US" sz="3000" u="none" cap="none" strike="noStrike">
                <a:solidFill>
                  <a:schemeClr val="dk1"/>
                </a:solidFill>
                <a:latin typeface="Questrial"/>
                <a:ea typeface="Questrial"/>
                <a:cs typeface="Questrial"/>
                <a:sym typeface="Questrial"/>
              </a:rPr>
            </a:br>
            <a:r>
              <a:rPr lang="en-US" sz="3000"/>
              <a:t>Write the following text features on their own line in your journal.  We will be defining these features as we go through the presentation.</a:t>
            </a:r>
          </a:p>
        </p:txBody>
      </p:sp>
      <p:sp>
        <p:nvSpPr>
          <p:cNvPr id="240" name="Shape 240"/>
          <p:cNvSpPr txBox="1"/>
          <p:nvPr>
            <p:ph idx="1" type="body"/>
          </p:nvPr>
        </p:nvSpPr>
        <p:spPr>
          <a:xfrm>
            <a:off x="544275" y="3828150"/>
            <a:ext cx="4735200" cy="2349000"/>
          </a:xfrm>
          <a:prstGeom prst="rect">
            <a:avLst/>
          </a:prstGeom>
          <a:noFill/>
          <a:ln>
            <a:noFill/>
          </a:ln>
        </p:spPr>
        <p:txBody>
          <a:bodyPr anchorCtr="0" anchor="t" bIns="45700" lIns="91425" rIns="91425" tIns="45700">
            <a:noAutofit/>
          </a:bodyPr>
          <a:lstStyle/>
          <a:p>
            <a:pPr indent="-257175" lvl="0" marL="22860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Questrial"/>
                <a:ea typeface="Questrial"/>
                <a:cs typeface="Questrial"/>
                <a:sym typeface="Questrial"/>
              </a:rPr>
              <a:t>Titles</a:t>
            </a:r>
          </a:p>
          <a:p>
            <a:pPr indent="-257175" lvl="0" marL="228600" marR="0" rtl="0" algn="l">
              <a:lnSpc>
                <a:spcPct val="100000"/>
              </a:lnSpc>
              <a:spcBef>
                <a:spcPts val="1000"/>
              </a:spcBef>
              <a:spcAft>
                <a:spcPts val="0"/>
              </a:spcAft>
              <a:buClr>
                <a:schemeClr val="dk1"/>
              </a:buClr>
              <a:buSzPct val="100000"/>
              <a:buFont typeface="Arial"/>
              <a:buChar char="•"/>
            </a:pPr>
            <a:r>
              <a:rPr b="0" i="0" lang="en-US" sz="3000" u="none" cap="none" strike="noStrike">
                <a:solidFill>
                  <a:schemeClr val="dk1"/>
                </a:solidFill>
                <a:latin typeface="Questrial"/>
                <a:ea typeface="Questrial"/>
                <a:cs typeface="Questrial"/>
                <a:sym typeface="Questrial"/>
              </a:rPr>
              <a:t>Table of Contents</a:t>
            </a:r>
          </a:p>
          <a:p>
            <a:pPr indent="-257175" lvl="0" marL="228600" marR="0" rtl="0" algn="l">
              <a:lnSpc>
                <a:spcPct val="100000"/>
              </a:lnSpc>
              <a:spcBef>
                <a:spcPts val="1000"/>
              </a:spcBef>
              <a:spcAft>
                <a:spcPts val="0"/>
              </a:spcAft>
              <a:buClr>
                <a:schemeClr val="dk1"/>
              </a:buClr>
              <a:buSzPct val="100000"/>
              <a:buFont typeface="Arial"/>
              <a:buChar char="•"/>
            </a:pPr>
            <a:r>
              <a:rPr b="0" i="0" lang="en-US" sz="3000" u="none" cap="none" strike="noStrike">
                <a:solidFill>
                  <a:schemeClr val="dk1"/>
                </a:solidFill>
                <a:latin typeface="Questrial"/>
                <a:ea typeface="Questrial"/>
                <a:cs typeface="Questrial"/>
                <a:sym typeface="Questrial"/>
              </a:rPr>
              <a:t>Headings/Subheadings</a:t>
            </a:r>
          </a:p>
          <a:p>
            <a:pPr indent="-257175" lvl="0" marL="228600" marR="0" rtl="0" algn="l">
              <a:lnSpc>
                <a:spcPct val="100000"/>
              </a:lnSpc>
              <a:spcBef>
                <a:spcPts val="1000"/>
              </a:spcBef>
              <a:spcAft>
                <a:spcPts val="0"/>
              </a:spcAft>
              <a:buClr>
                <a:schemeClr val="dk1"/>
              </a:buClr>
              <a:buSzPct val="100000"/>
              <a:buFont typeface="Arial"/>
              <a:buChar char="•"/>
            </a:pPr>
            <a:r>
              <a:rPr b="0" i="0" lang="en-US" sz="3000" u="none" cap="none" strike="noStrike">
                <a:solidFill>
                  <a:schemeClr val="dk1"/>
                </a:solidFill>
                <a:latin typeface="Questrial"/>
                <a:ea typeface="Questrial"/>
                <a:cs typeface="Questrial"/>
                <a:sym typeface="Questrial"/>
              </a:rPr>
              <a:t>Photographs</a:t>
            </a:r>
          </a:p>
        </p:txBody>
      </p:sp>
      <p:sp>
        <p:nvSpPr>
          <p:cNvPr id="241" name="Shape 241"/>
          <p:cNvSpPr txBox="1"/>
          <p:nvPr>
            <p:ph idx="2" type="body"/>
          </p:nvPr>
        </p:nvSpPr>
        <p:spPr>
          <a:xfrm>
            <a:off x="5279575" y="3928425"/>
            <a:ext cx="2721300" cy="2349000"/>
          </a:xfrm>
          <a:prstGeom prst="rect">
            <a:avLst/>
          </a:prstGeom>
          <a:noFill/>
          <a:ln>
            <a:noFill/>
          </a:ln>
        </p:spPr>
        <p:txBody>
          <a:bodyPr anchorCtr="0" anchor="t" bIns="45700" lIns="91425" rIns="91425" tIns="45700">
            <a:noAutofit/>
          </a:bodyPr>
          <a:lstStyle/>
          <a:p>
            <a:pPr indent="-257175" lvl="0" marL="22860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Questrial"/>
                <a:ea typeface="Questrial"/>
                <a:cs typeface="Questrial"/>
                <a:sym typeface="Questrial"/>
              </a:rPr>
              <a:t>Captions</a:t>
            </a:r>
          </a:p>
          <a:p>
            <a:pPr indent="-257175" lvl="0" marL="228600" marR="0" rtl="0" algn="l">
              <a:lnSpc>
                <a:spcPct val="100000"/>
              </a:lnSpc>
              <a:spcBef>
                <a:spcPts val="1000"/>
              </a:spcBef>
              <a:spcAft>
                <a:spcPts val="0"/>
              </a:spcAft>
              <a:buClr>
                <a:schemeClr val="dk1"/>
              </a:buClr>
              <a:buSzPct val="100000"/>
              <a:buFont typeface="Arial"/>
              <a:buChar char="•"/>
            </a:pPr>
            <a:r>
              <a:rPr b="0" i="0" lang="en-US" sz="3000" u="none" cap="none" strike="noStrike">
                <a:solidFill>
                  <a:schemeClr val="dk1"/>
                </a:solidFill>
                <a:latin typeface="Questrial"/>
                <a:ea typeface="Questrial"/>
                <a:cs typeface="Questrial"/>
                <a:sym typeface="Questrial"/>
              </a:rPr>
              <a:t>Bold words</a:t>
            </a:r>
          </a:p>
          <a:p>
            <a:pPr indent="-257175" lvl="0" marL="228600" marR="0" rtl="0" algn="l">
              <a:lnSpc>
                <a:spcPct val="100000"/>
              </a:lnSpc>
              <a:spcBef>
                <a:spcPts val="1000"/>
              </a:spcBef>
              <a:spcAft>
                <a:spcPts val="0"/>
              </a:spcAft>
              <a:buClr>
                <a:schemeClr val="dk1"/>
              </a:buClr>
              <a:buSzPct val="100000"/>
              <a:buFont typeface="Arial"/>
              <a:buChar char="•"/>
            </a:pPr>
            <a:r>
              <a:rPr b="0" i="0" lang="en-US" sz="3000" u="none" cap="none" strike="noStrike">
                <a:solidFill>
                  <a:schemeClr val="dk1"/>
                </a:solidFill>
                <a:latin typeface="Questrial"/>
                <a:ea typeface="Questrial"/>
                <a:cs typeface="Questrial"/>
                <a:sym typeface="Questrial"/>
              </a:rPr>
              <a:t>Glossary</a:t>
            </a:r>
          </a:p>
          <a:p>
            <a:pPr indent="-257175" lvl="0" marL="228600" marR="0" rtl="0" algn="l">
              <a:lnSpc>
                <a:spcPct val="100000"/>
              </a:lnSpc>
              <a:spcBef>
                <a:spcPts val="1000"/>
              </a:spcBef>
              <a:spcAft>
                <a:spcPts val="0"/>
              </a:spcAft>
              <a:buClr>
                <a:schemeClr val="dk1"/>
              </a:buClr>
              <a:buSzPct val="100000"/>
              <a:buFont typeface="Arial"/>
              <a:buChar char="•"/>
            </a:pPr>
            <a:r>
              <a:rPr b="0" i="0" lang="en-US" sz="3000" u="none" cap="none" strike="noStrike">
                <a:solidFill>
                  <a:schemeClr val="dk1"/>
                </a:solidFill>
                <a:latin typeface="Questrial"/>
                <a:ea typeface="Questrial"/>
                <a:cs typeface="Questrial"/>
                <a:sym typeface="Questrial"/>
              </a:rPr>
              <a:t>Index</a:t>
            </a:r>
          </a:p>
          <a:p>
            <a:pPr indent="-228600" lvl="0" marL="228600" marR="0" rtl="0" algn="l">
              <a:lnSpc>
                <a:spcPct val="100000"/>
              </a:lnSpc>
              <a:spcBef>
                <a:spcPts val="1000"/>
              </a:spcBef>
              <a:buClr>
                <a:schemeClr val="dk1"/>
              </a:buClr>
              <a:buSzPct val="127500"/>
              <a:buFont typeface="Arial"/>
              <a:buNone/>
            </a:pPr>
            <a:r>
              <a:t/>
            </a:r>
            <a:endParaRPr b="0" i="0" sz="2040" u="none" cap="none" strike="noStrike">
              <a:solidFill>
                <a:schemeClr val="dk1"/>
              </a:solidFill>
              <a:latin typeface="Questrial"/>
              <a:ea typeface="Questrial"/>
              <a:cs typeface="Questrial"/>
              <a:sym typeface="Questrial"/>
            </a:endParaRPr>
          </a:p>
        </p:txBody>
      </p:sp>
      <p:sp>
        <p:nvSpPr>
          <p:cNvPr id="242" name="Shape 242"/>
          <p:cNvSpPr txBox="1"/>
          <p:nvPr/>
        </p:nvSpPr>
        <p:spPr>
          <a:xfrm>
            <a:off x="8091725" y="4064000"/>
            <a:ext cx="3483600" cy="2213400"/>
          </a:xfrm>
          <a:prstGeom prst="rect">
            <a:avLst/>
          </a:prstGeom>
          <a:noFill/>
          <a:ln>
            <a:noFill/>
          </a:ln>
        </p:spPr>
        <p:txBody>
          <a:bodyPr anchorCtr="0" anchor="ctr" bIns="91425" lIns="91425" rIns="91425" tIns="91425">
            <a:noAutofit/>
          </a:bodyPr>
          <a:lstStyle/>
          <a:p>
            <a:pPr indent="-257175" lvl="0" marL="228600" rtl="0">
              <a:spcBef>
                <a:spcPts val="0"/>
              </a:spcBef>
              <a:buClr>
                <a:schemeClr val="dk1"/>
              </a:buClr>
              <a:buSzPct val="100000"/>
              <a:buChar char="•"/>
            </a:pPr>
            <a:r>
              <a:rPr lang="en-US" sz="3000">
                <a:solidFill>
                  <a:schemeClr val="dk1"/>
                </a:solidFill>
                <a:latin typeface="Questrial"/>
                <a:ea typeface="Questrial"/>
                <a:cs typeface="Questrial"/>
                <a:sym typeface="Questrial"/>
              </a:rPr>
              <a:t>Icons</a:t>
            </a:r>
          </a:p>
          <a:p>
            <a:pPr indent="-257175" lvl="0" marL="228600" rtl="0">
              <a:spcBef>
                <a:spcPts val="1000"/>
              </a:spcBef>
              <a:buClr>
                <a:schemeClr val="dk1"/>
              </a:buClr>
              <a:buSzPct val="100000"/>
              <a:buChar char="•"/>
            </a:pPr>
            <a:r>
              <a:rPr lang="en-US" sz="3000">
                <a:solidFill>
                  <a:schemeClr val="dk1"/>
                </a:solidFill>
                <a:latin typeface="Questrial"/>
                <a:ea typeface="Questrial"/>
                <a:cs typeface="Questrial"/>
                <a:sym typeface="Questrial"/>
              </a:rPr>
              <a:t>Electronic Menu</a:t>
            </a:r>
          </a:p>
          <a:p>
            <a:pPr indent="-257175" lvl="0" marL="228600" rtl="0">
              <a:spcBef>
                <a:spcPts val="1000"/>
              </a:spcBef>
              <a:buClr>
                <a:schemeClr val="dk1"/>
              </a:buClr>
              <a:buSzPct val="100000"/>
              <a:buChar char="•"/>
            </a:pPr>
            <a:r>
              <a:rPr lang="en-US" sz="3000">
                <a:solidFill>
                  <a:schemeClr val="dk1"/>
                </a:solidFill>
                <a:latin typeface="Questrial"/>
                <a:ea typeface="Questrial"/>
                <a:cs typeface="Questrial"/>
                <a:sym typeface="Questrial"/>
              </a:rPr>
              <a:t>Illustrations</a:t>
            </a:r>
          </a:p>
          <a:p>
            <a:pPr indent="-257175" lvl="0" marL="228600" rtl="0">
              <a:spcBef>
                <a:spcPts val="1000"/>
              </a:spcBef>
              <a:buClr>
                <a:schemeClr val="dk1"/>
              </a:buClr>
              <a:buSzPct val="100000"/>
              <a:buChar char="•"/>
            </a:pPr>
            <a:r>
              <a:rPr lang="en-US" sz="3000">
                <a:solidFill>
                  <a:schemeClr val="dk1"/>
                </a:solidFill>
                <a:latin typeface="Questrial"/>
                <a:ea typeface="Questrial"/>
                <a:cs typeface="Questrial"/>
                <a:sym typeface="Questrial"/>
              </a:rPr>
              <a:t>Diagrams</a:t>
            </a:r>
          </a:p>
          <a:p>
            <a:pPr lvl="0" rtl="0">
              <a:spcBef>
                <a:spcPts val="1000"/>
              </a:spcBef>
              <a:buNone/>
            </a:pPr>
            <a:r>
              <a:t/>
            </a:r>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sp>
        <p:nvSpPr>
          <p:cNvPr id="247" name="Shape 247"/>
          <p:cNvSpPr txBox="1"/>
          <p:nvPr>
            <p:ph type="title"/>
          </p:nvPr>
        </p:nvSpPr>
        <p:spPr>
          <a:xfrm>
            <a:off x="838200" y="618525"/>
            <a:ext cx="6872100" cy="1478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Questrial"/>
              <a:buNone/>
            </a:pPr>
            <a:r>
              <a:rPr b="1" i="0" lang="en-US" sz="3600" u="none" cap="none" strike="noStrike">
                <a:solidFill>
                  <a:schemeClr val="dk1"/>
                </a:solidFill>
                <a:latin typeface="Questrial"/>
                <a:ea typeface="Questrial"/>
                <a:cs typeface="Questrial"/>
                <a:sym typeface="Questrial"/>
              </a:rPr>
              <a:t>TITLE</a:t>
            </a:r>
            <a:r>
              <a:rPr b="0" i="0" lang="en-US" sz="3600" u="none" cap="none" strike="noStrike">
                <a:solidFill>
                  <a:schemeClr val="dk1"/>
                </a:solidFill>
                <a:latin typeface="Questrial"/>
                <a:ea typeface="Questrial"/>
                <a:cs typeface="Questrial"/>
                <a:sym typeface="Questrial"/>
              </a:rPr>
              <a:t>: THE NAME OF THE BOOK</a:t>
            </a:r>
          </a:p>
        </p:txBody>
      </p:sp>
      <p:sp>
        <p:nvSpPr>
          <p:cNvPr id="248" name="Shape 248"/>
          <p:cNvSpPr txBox="1"/>
          <p:nvPr>
            <p:ph idx="1" type="body"/>
          </p:nvPr>
        </p:nvSpPr>
        <p:spPr>
          <a:xfrm>
            <a:off x="838200" y="1825625"/>
            <a:ext cx="6129270" cy="4351338"/>
          </a:xfrm>
          <a:prstGeom prst="rect">
            <a:avLst/>
          </a:prstGeom>
          <a:noFill/>
          <a:ln>
            <a:noFill/>
          </a:ln>
        </p:spPr>
        <p:txBody>
          <a:bodyPr anchorCtr="0" anchor="t" bIns="45700" lIns="91425" rIns="91425" tIns="45700">
            <a:noAutofit/>
          </a:bodyPr>
          <a:lstStyle/>
          <a:p>
            <a:pPr indent="-228600" lvl="0" marL="228600" marR="0" rtl="0" algn="l">
              <a:lnSpc>
                <a:spcPct val="120000"/>
              </a:lnSpc>
              <a:spcBef>
                <a:spcPts val="0"/>
              </a:spcBef>
              <a:spcAft>
                <a:spcPts val="0"/>
              </a:spcAft>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Titles tell the reader the topic of the text.  </a:t>
            </a:r>
          </a:p>
          <a:p>
            <a:pPr indent="-228600" lvl="0" marL="228600" marR="0" rtl="0" algn="l">
              <a:lnSpc>
                <a:spcPct val="120000"/>
              </a:lnSpc>
              <a:spcBef>
                <a:spcPts val="1000"/>
              </a:spcBef>
              <a:spcAft>
                <a:spcPts val="0"/>
              </a:spcAft>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Titles show the main idea of the text.</a:t>
            </a:r>
          </a:p>
          <a:p>
            <a:pPr indent="-228600" lvl="0" marL="228600" marR="0" rtl="0" algn="l">
              <a:lnSpc>
                <a:spcPct val="120000"/>
              </a:lnSpc>
              <a:spcBef>
                <a:spcPts val="1000"/>
              </a:spcBef>
              <a:spcAft>
                <a:spcPts val="0"/>
              </a:spcAft>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Titles help the reader by letting them know what they are about to read. </a:t>
            </a:r>
          </a:p>
          <a:p>
            <a:pPr indent="-228600" lvl="0" marL="228600" marR="0" rtl="0" algn="l">
              <a:lnSpc>
                <a:spcPct val="120000"/>
              </a:lnSpc>
              <a:spcBef>
                <a:spcPts val="1000"/>
              </a:spcBef>
              <a:spcAft>
                <a:spcPts val="0"/>
              </a:spcAft>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Titles focus the reader on a topic so they can make connections between what they already know and the text.</a:t>
            </a:r>
          </a:p>
          <a:p>
            <a:pPr indent="-228600" lvl="0" marL="228600" marR="0" rtl="0" algn="l">
              <a:lnSpc>
                <a:spcPct val="120000"/>
              </a:lnSpc>
              <a:spcBef>
                <a:spcPts val="1000"/>
              </a:spcBef>
              <a:buClr>
                <a:schemeClr val="dk1"/>
              </a:buClr>
              <a:buSzPct val="125000"/>
              <a:buFont typeface="Arial"/>
              <a:buNone/>
            </a:pPr>
            <a:r>
              <a:t/>
            </a:r>
            <a:endParaRPr b="0" i="0" sz="2400" u="none" cap="none" strike="noStrike">
              <a:solidFill>
                <a:schemeClr val="dk1"/>
              </a:solidFill>
              <a:latin typeface="Questrial"/>
              <a:ea typeface="Questrial"/>
              <a:cs typeface="Questrial"/>
              <a:sym typeface="Questrial"/>
            </a:endParaRPr>
          </a:p>
        </p:txBody>
      </p:sp>
      <p:pic>
        <p:nvPicPr>
          <p:cNvPr id="249" name="Shape 249"/>
          <p:cNvPicPr preferRelativeResize="0"/>
          <p:nvPr/>
        </p:nvPicPr>
        <p:blipFill rotWithShape="1">
          <a:blip r:embed="rId3">
            <a:alphaModFix/>
          </a:blip>
          <a:srcRect b="0" l="0" r="0" t="0"/>
          <a:stretch/>
        </p:blipFill>
        <p:spPr>
          <a:xfrm>
            <a:off x="7710382" y="1360394"/>
            <a:ext cx="3044109" cy="4577608"/>
          </a:xfrm>
          <a:prstGeom prst="rect">
            <a:avLst/>
          </a:prstGeom>
          <a:noFill/>
          <a:ln>
            <a:noFill/>
          </a:ln>
          <a:effectLst>
            <a:outerShdw blurRad="292100" rotWithShape="0" algn="tl" dir="2700000" dist="139700">
              <a:srgbClr val="333333">
                <a:alpha val="64705"/>
              </a:srgbClr>
            </a:outerShdw>
          </a:effectLst>
        </p:spPr>
      </p:pic>
      <p:sp>
        <p:nvSpPr>
          <p:cNvPr id="250" name="Shape 250"/>
          <p:cNvSpPr/>
          <p:nvPr/>
        </p:nvSpPr>
        <p:spPr>
          <a:xfrm>
            <a:off x="10183088" y="2206541"/>
            <a:ext cx="1314314" cy="437212"/>
          </a:xfrm>
          <a:prstGeom prst="leftArrow">
            <a:avLst>
              <a:gd fmla="val 50000" name="adj1"/>
              <a:gd fmla="val 50000" name="adj2"/>
            </a:avLst>
          </a:prstGeom>
          <a:solidFill>
            <a:srgbClr val="FF0000"/>
          </a:solidFill>
          <a:ln cap="flat" cmpd="sng" w="15875">
            <a:solidFill>
              <a:srgbClr val="709537"/>
            </a:solidFill>
            <a:prstDash val="solid"/>
            <a:round/>
            <a:headEnd len="med" w="med" type="none"/>
            <a:tailEnd len="med" w="med" type="none"/>
          </a:ln>
          <a:effectLst>
            <a:outerShdw blurRad="50799" rotWithShape="0" algn="tl" dir="2700000" dist="38100">
              <a:srgbClr val="000000">
                <a:alpha val="40000"/>
              </a:srgbClr>
            </a:outerShdw>
          </a:effectLst>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sp>
        <p:nvSpPr>
          <p:cNvPr id="255" name="Shape 255"/>
          <p:cNvSpPr txBox="1"/>
          <p:nvPr>
            <p:ph type="title"/>
          </p:nvPr>
        </p:nvSpPr>
        <p:spPr>
          <a:xfrm>
            <a:off x="838200" y="365125"/>
            <a:ext cx="10515599" cy="1991708"/>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Questrial"/>
              <a:buNone/>
            </a:pPr>
            <a:r>
              <a:rPr b="1" i="0" lang="en-US" sz="3600" u="none" cap="none" strike="noStrike">
                <a:solidFill>
                  <a:schemeClr val="dk1"/>
                </a:solidFill>
                <a:latin typeface="Questrial"/>
                <a:ea typeface="Questrial"/>
                <a:cs typeface="Questrial"/>
                <a:sym typeface="Questrial"/>
              </a:rPr>
              <a:t>TABLE OF CONTENTS</a:t>
            </a:r>
            <a:r>
              <a:rPr b="0" i="0" lang="en-US" sz="3600" u="none" cap="none" strike="noStrike">
                <a:solidFill>
                  <a:schemeClr val="dk1"/>
                </a:solidFill>
                <a:latin typeface="Questrial"/>
                <a:ea typeface="Questrial"/>
                <a:cs typeface="Questrial"/>
                <a:sym typeface="Questrial"/>
              </a:rPr>
              <a:t>:</a:t>
            </a:r>
            <a:br>
              <a:rPr b="0" i="0" lang="en-US" sz="3600" u="none" cap="none" strike="noStrike">
                <a:solidFill>
                  <a:schemeClr val="dk1"/>
                </a:solidFill>
                <a:latin typeface="Questrial"/>
                <a:ea typeface="Questrial"/>
                <a:cs typeface="Questrial"/>
                <a:sym typeface="Questrial"/>
              </a:rPr>
            </a:br>
            <a:r>
              <a:rPr b="0" i="0" lang="en-US" sz="3600" u="none" cap="none" strike="noStrike">
                <a:solidFill>
                  <a:schemeClr val="dk1"/>
                </a:solidFill>
                <a:latin typeface="Questrial"/>
                <a:ea typeface="Questrial"/>
                <a:cs typeface="Questrial"/>
                <a:sym typeface="Questrial"/>
              </a:rPr>
              <a:t>GIVES THE HEADING AND BEGINNING PAGE NUMBER FOR EACH SECTION OF THE BOOK</a:t>
            </a:r>
          </a:p>
        </p:txBody>
      </p:sp>
      <p:sp>
        <p:nvSpPr>
          <p:cNvPr id="256" name="Shape 256"/>
          <p:cNvSpPr txBox="1"/>
          <p:nvPr>
            <p:ph idx="1" type="body"/>
          </p:nvPr>
        </p:nvSpPr>
        <p:spPr>
          <a:xfrm>
            <a:off x="5752562" y="2472743"/>
            <a:ext cx="5601237" cy="3601187"/>
          </a:xfrm>
          <a:prstGeom prst="rect">
            <a:avLst/>
          </a:prstGeom>
          <a:noFill/>
          <a:ln>
            <a:noFill/>
          </a:ln>
        </p:spPr>
        <p:txBody>
          <a:bodyPr anchorCtr="0" anchor="t" bIns="45700" lIns="91425" rIns="91425" tIns="45700">
            <a:noAutofit/>
          </a:bodyPr>
          <a:lstStyle/>
          <a:p>
            <a:pPr indent="-228600" lvl="0" marL="228600" marR="0" rtl="0" algn="l">
              <a:lnSpc>
                <a:spcPct val="120000"/>
              </a:lnSpc>
              <a:spcBef>
                <a:spcPts val="0"/>
              </a:spcBef>
              <a:spcAft>
                <a:spcPts val="0"/>
              </a:spcAft>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The table of contents shows how the book is organized so you can find information more easily.</a:t>
            </a:r>
          </a:p>
          <a:p>
            <a:pPr indent="-228600" lvl="0" marL="228600" marR="0" rtl="0" algn="l">
              <a:lnSpc>
                <a:spcPct val="120000"/>
              </a:lnSpc>
              <a:spcBef>
                <a:spcPts val="1000"/>
              </a:spcBef>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The heading titles give the reader an outline of what the book is about.</a:t>
            </a:r>
          </a:p>
        </p:txBody>
      </p:sp>
      <p:sp>
        <p:nvSpPr>
          <p:cNvPr id="257" name="Shape 257"/>
          <p:cNvSpPr/>
          <p:nvPr/>
        </p:nvSpPr>
        <p:spPr>
          <a:xfrm>
            <a:off x="1210613" y="2472743"/>
            <a:ext cx="4417454" cy="3876540"/>
          </a:xfrm>
          <a:prstGeom prst="foldedCorner">
            <a:avLst>
              <a:gd fmla="val 16667" name="adj"/>
            </a:avLst>
          </a:prstGeom>
          <a:solidFill>
            <a:schemeClr val="accent1"/>
          </a:solidFill>
          <a:ln cap="flat" cmpd="sng" w="19050">
            <a:solidFill>
              <a:srgbClr val="709537"/>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258" name="Shape 258"/>
          <p:cNvSpPr txBox="1"/>
          <p:nvPr/>
        </p:nvSpPr>
        <p:spPr>
          <a:xfrm>
            <a:off x="1313645" y="2614410"/>
            <a:ext cx="4185634" cy="292387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i="0" lang="en-US" sz="3200" u="none" cap="none" strike="noStrike">
                <a:solidFill>
                  <a:schemeClr val="dk1"/>
                </a:solidFill>
                <a:latin typeface="Questrial"/>
                <a:ea typeface="Questrial"/>
                <a:cs typeface="Questrial"/>
                <a:sym typeface="Questrial"/>
              </a:rPr>
              <a:t>Table of Contents</a:t>
            </a:r>
          </a:p>
          <a:p>
            <a:pPr indent="0" lvl="0" marL="0" marR="0" rtl="0" algn="ctr">
              <a:spcBef>
                <a:spcPts val="0"/>
              </a:spcBef>
              <a:buNone/>
            </a:pPr>
            <a:r>
              <a:t/>
            </a:r>
            <a:endParaRPr b="0" i="0" sz="3200" u="none" cap="none" strike="noStrike">
              <a:solidFill>
                <a:schemeClr val="dk1"/>
              </a:solidFill>
              <a:latin typeface="Questrial"/>
              <a:ea typeface="Questrial"/>
              <a:cs typeface="Questrial"/>
              <a:sym typeface="Questrial"/>
            </a:endParaRPr>
          </a:p>
          <a:p>
            <a:pPr indent="0" lvl="0" marL="0" marR="0" rtl="0" algn="l">
              <a:spcBef>
                <a:spcPts val="0"/>
              </a:spcBef>
              <a:buSzPct val="25000"/>
              <a:buNone/>
            </a:pPr>
            <a:r>
              <a:rPr b="0" i="0" lang="en-US" sz="2000" u="none" cap="none" strike="noStrike">
                <a:solidFill>
                  <a:schemeClr val="dk1"/>
                </a:solidFill>
                <a:latin typeface="Questrial"/>
                <a:ea typeface="Questrial"/>
                <a:cs typeface="Questrial"/>
                <a:sym typeface="Questrial"/>
              </a:rPr>
              <a:t>Flowers………………..…………..3</a:t>
            </a:r>
          </a:p>
          <a:p>
            <a:pPr indent="0" lvl="0" marL="0" marR="0" rtl="0" algn="l">
              <a:spcBef>
                <a:spcPts val="0"/>
              </a:spcBef>
              <a:buSzPct val="25000"/>
              <a:buNone/>
            </a:pPr>
            <a:r>
              <a:rPr lang="en-US" sz="2000">
                <a:solidFill>
                  <a:schemeClr val="dk1"/>
                </a:solidFill>
                <a:latin typeface="Questrial"/>
                <a:ea typeface="Questrial"/>
                <a:cs typeface="Questrial"/>
                <a:sym typeface="Questrial"/>
              </a:rPr>
              <a:t>Vegetables………………..……....9</a:t>
            </a:r>
          </a:p>
          <a:p>
            <a:pPr indent="0" lvl="0" marL="0" marR="0" rtl="0" algn="l">
              <a:spcBef>
                <a:spcPts val="0"/>
              </a:spcBef>
              <a:buSzPct val="25000"/>
              <a:buNone/>
            </a:pPr>
            <a:r>
              <a:rPr lang="en-US" sz="2000">
                <a:solidFill>
                  <a:schemeClr val="dk1"/>
                </a:solidFill>
                <a:latin typeface="Questrial"/>
                <a:ea typeface="Questrial"/>
                <a:cs typeface="Questrial"/>
                <a:sym typeface="Questrial"/>
              </a:rPr>
              <a:t>Fruit………………………............12</a:t>
            </a:r>
          </a:p>
          <a:p>
            <a:pPr indent="0" lvl="0" marL="0" marR="0" rtl="0" algn="l">
              <a:spcBef>
                <a:spcPts val="0"/>
              </a:spcBef>
              <a:buSzPct val="25000"/>
              <a:buNone/>
            </a:pPr>
            <a:r>
              <a:rPr lang="en-US" sz="2000">
                <a:solidFill>
                  <a:schemeClr val="dk1"/>
                </a:solidFill>
                <a:latin typeface="Questrial"/>
                <a:ea typeface="Questrial"/>
                <a:cs typeface="Questrial"/>
                <a:sym typeface="Questrial"/>
              </a:rPr>
              <a:t>Trees…………………………….15</a:t>
            </a:r>
          </a:p>
          <a:p>
            <a:pPr indent="0" lvl="0" marL="0" marR="0" rtl="0" algn="l">
              <a:spcBef>
                <a:spcPts val="0"/>
              </a:spcBef>
              <a:buSzPct val="25000"/>
              <a:buNone/>
            </a:pPr>
            <a:r>
              <a:rPr lang="en-US" sz="2000">
                <a:solidFill>
                  <a:schemeClr val="dk1"/>
                </a:solidFill>
                <a:latin typeface="Questrial"/>
                <a:ea typeface="Questrial"/>
                <a:cs typeface="Questrial"/>
                <a:sym typeface="Questrial"/>
              </a:rPr>
              <a:t>Glossary………………………...20</a:t>
            </a:r>
          </a:p>
          <a:p>
            <a:pPr indent="0" lvl="0" marL="0" marR="0" rtl="0" algn="l">
              <a:spcBef>
                <a:spcPts val="0"/>
              </a:spcBef>
              <a:buSzPct val="25000"/>
              <a:buNone/>
            </a:pPr>
            <a:r>
              <a:rPr lang="en-US" sz="2000">
                <a:solidFill>
                  <a:schemeClr val="dk1"/>
                </a:solidFill>
                <a:latin typeface="Questrial"/>
                <a:ea typeface="Questrial"/>
                <a:cs typeface="Questrial"/>
                <a:sym typeface="Questrial"/>
              </a:rPr>
              <a:t>Index……………………………24</a:t>
            </a:r>
          </a:p>
        </p:txBody>
      </p:sp>
    </p:spTree>
  </p:cSld>
  <p:clrMapOvr>
    <a:masterClrMapping/>
  </p:clrMapOvr>
  <p:transition spd="med">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ph type="title"/>
          </p:nvPr>
        </p:nvSpPr>
        <p:spPr>
          <a:xfrm>
            <a:off x="1141412" y="618518"/>
            <a:ext cx="9905997" cy="147857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Questrial"/>
              <a:buNone/>
            </a:pPr>
            <a:r>
              <a:rPr b="1" i="0" lang="en-US" sz="3600" u="none" cap="none" strike="noStrike">
                <a:solidFill>
                  <a:schemeClr val="dk1"/>
                </a:solidFill>
                <a:latin typeface="Questrial"/>
                <a:ea typeface="Questrial"/>
                <a:cs typeface="Questrial"/>
                <a:sym typeface="Questrial"/>
              </a:rPr>
              <a:t>HEADINGS/SUBHEADINGS</a:t>
            </a:r>
            <a:r>
              <a:rPr b="0" i="0" lang="en-US" sz="3600" u="none" cap="none" strike="noStrike">
                <a:solidFill>
                  <a:schemeClr val="dk1"/>
                </a:solidFill>
                <a:latin typeface="Questrial"/>
                <a:ea typeface="Questrial"/>
                <a:cs typeface="Questrial"/>
                <a:sym typeface="Questrial"/>
              </a:rPr>
              <a:t>: </a:t>
            </a:r>
            <a:br>
              <a:rPr b="0" i="0" lang="en-US" sz="3600" u="none" cap="none" strike="noStrike">
                <a:solidFill>
                  <a:schemeClr val="dk1"/>
                </a:solidFill>
                <a:latin typeface="Questrial"/>
                <a:ea typeface="Questrial"/>
                <a:cs typeface="Questrial"/>
                <a:sym typeface="Questrial"/>
              </a:rPr>
            </a:br>
            <a:r>
              <a:rPr b="0" i="0" lang="en-US" sz="3600" u="none" cap="none" strike="noStrike">
                <a:solidFill>
                  <a:schemeClr val="dk1"/>
                </a:solidFill>
                <a:latin typeface="Questrial"/>
                <a:ea typeface="Questrial"/>
                <a:cs typeface="Questrial"/>
                <a:sym typeface="Questrial"/>
              </a:rPr>
              <a:t>DIVIDE THE TEXT INTO SECTIONS</a:t>
            </a:r>
          </a:p>
        </p:txBody>
      </p:sp>
      <p:sp>
        <p:nvSpPr>
          <p:cNvPr id="264" name="Shape 264"/>
          <p:cNvSpPr txBox="1"/>
          <p:nvPr>
            <p:ph idx="1" type="body"/>
          </p:nvPr>
        </p:nvSpPr>
        <p:spPr>
          <a:xfrm>
            <a:off x="838200" y="1825625"/>
            <a:ext cx="4776988" cy="4351338"/>
          </a:xfrm>
          <a:prstGeom prst="rect">
            <a:avLst/>
          </a:prstGeom>
          <a:noFill/>
          <a:ln>
            <a:noFill/>
          </a:ln>
        </p:spPr>
        <p:txBody>
          <a:bodyPr anchorCtr="0" anchor="t" bIns="45700" lIns="91425" rIns="91425" tIns="45700">
            <a:noAutofit/>
          </a:bodyPr>
          <a:lstStyle/>
          <a:p>
            <a:pPr indent="-228600" lvl="0" marL="228600" marR="0" rtl="0" algn="l">
              <a:lnSpc>
                <a:spcPct val="110000"/>
              </a:lnSpc>
              <a:spcBef>
                <a:spcPts val="0"/>
              </a:spcBef>
              <a:spcAft>
                <a:spcPts val="0"/>
              </a:spcAft>
              <a:buClr>
                <a:schemeClr val="dk1"/>
              </a:buClr>
              <a:buSzPct val="126136"/>
              <a:buFont typeface="Arial"/>
              <a:buChar char="•"/>
            </a:pPr>
            <a:r>
              <a:rPr b="0" i="0" lang="en-US" sz="2220" u="none" cap="none" strike="noStrike">
                <a:solidFill>
                  <a:schemeClr val="dk1"/>
                </a:solidFill>
                <a:latin typeface="Questrial"/>
                <a:ea typeface="Questrial"/>
                <a:cs typeface="Questrial"/>
                <a:sym typeface="Questrial"/>
              </a:rPr>
              <a:t>Headings tell the main idea of each section of text.</a:t>
            </a:r>
          </a:p>
          <a:p>
            <a:pPr indent="-228600" lvl="0" marL="228600" marR="0" rtl="0" algn="l">
              <a:lnSpc>
                <a:spcPct val="110000"/>
              </a:lnSpc>
              <a:spcBef>
                <a:spcPts val="1000"/>
              </a:spcBef>
              <a:spcAft>
                <a:spcPts val="0"/>
              </a:spcAft>
              <a:buClr>
                <a:schemeClr val="dk1"/>
              </a:buClr>
              <a:buSzPct val="126136"/>
              <a:buFont typeface="Arial"/>
              <a:buChar char="•"/>
            </a:pPr>
            <a:r>
              <a:rPr b="0" i="0" lang="en-US" sz="2220" u="none" cap="none" strike="noStrike">
                <a:solidFill>
                  <a:schemeClr val="dk1"/>
                </a:solidFill>
                <a:latin typeface="Questrial"/>
                <a:ea typeface="Questrial"/>
                <a:cs typeface="Questrial"/>
                <a:sym typeface="Questrial"/>
              </a:rPr>
              <a:t>Subheadings chunk text into smaller pieces under a heading.</a:t>
            </a:r>
          </a:p>
          <a:p>
            <a:pPr indent="-228600" lvl="0" marL="228600" marR="0" rtl="0" algn="l">
              <a:lnSpc>
                <a:spcPct val="110000"/>
              </a:lnSpc>
              <a:spcBef>
                <a:spcPts val="1000"/>
              </a:spcBef>
              <a:spcAft>
                <a:spcPts val="0"/>
              </a:spcAft>
              <a:buClr>
                <a:schemeClr val="dk1"/>
              </a:buClr>
              <a:buSzPct val="126136"/>
              <a:buFont typeface="Arial"/>
              <a:buChar char="•"/>
            </a:pPr>
            <a:r>
              <a:rPr b="0" i="0" lang="en-US" sz="2220" u="none" cap="none" strike="noStrike">
                <a:solidFill>
                  <a:schemeClr val="dk1"/>
                </a:solidFill>
                <a:latin typeface="Questrial"/>
                <a:ea typeface="Questrial"/>
                <a:cs typeface="Questrial"/>
                <a:sym typeface="Questrial"/>
              </a:rPr>
              <a:t>Headings and subheadings are printed in large or bold type to make them stand out.</a:t>
            </a:r>
          </a:p>
          <a:p>
            <a:pPr indent="-228600" lvl="0" marL="228600" marR="0" rtl="0" algn="l">
              <a:lnSpc>
                <a:spcPct val="110000"/>
              </a:lnSpc>
              <a:spcBef>
                <a:spcPts val="1000"/>
              </a:spcBef>
              <a:buClr>
                <a:schemeClr val="dk1"/>
              </a:buClr>
              <a:buSzPct val="126136"/>
              <a:buFont typeface="Arial"/>
              <a:buChar char="•"/>
            </a:pPr>
            <a:r>
              <a:rPr b="0" i="0" lang="en-US" sz="2220" u="none" cap="none" strike="noStrike">
                <a:solidFill>
                  <a:schemeClr val="dk1"/>
                </a:solidFill>
                <a:latin typeface="Questrial"/>
                <a:ea typeface="Questrial"/>
                <a:cs typeface="Questrial"/>
                <a:sym typeface="Questrial"/>
              </a:rPr>
              <a:t>Headings and subheadings help the reader to locate information in the text by telling them where to look.</a:t>
            </a:r>
          </a:p>
        </p:txBody>
      </p:sp>
      <p:pic>
        <p:nvPicPr>
          <p:cNvPr id="265" name="Shape 265"/>
          <p:cNvPicPr preferRelativeResize="0"/>
          <p:nvPr/>
        </p:nvPicPr>
        <p:blipFill rotWithShape="1">
          <a:blip r:embed="rId3">
            <a:alphaModFix/>
          </a:blip>
          <a:srcRect b="0" l="0" r="0" t="0"/>
          <a:stretch/>
        </p:blipFill>
        <p:spPr>
          <a:xfrm>
            <a:off x="5918401" y="2097088"/>
            <a:ext cx="5152433" cy="4046448"/>
          </a:xfrm>
          <a:prstGeom prst="rect">
            <a:avLst/>
          </a:prstGeom>
          <a:solidFill>
            <a:srgbClr val="ECECEC"/>
          </a:solidFill>
          <a:ln cap="sq" cmpd="sng" w="88900">
            <a:solidFill>
              <a:srgbClr val="FFFFFF"/>
            </a:solidFill>
            <a:prstDash val="solid"/>
            <a:miter/>
            <a:headEnd len="med" w="med" type="none"/>
            <a:tailEnd len="med" w="med" type="none"/>
          </a:ln>
          <a:effectLst>
            <a:outerShdw blurRad="54999" rotWithShape="0" algn="tl" dir="5400000" dist="18000">
              <a:srgbClr val="000000">
                <a:alpha val="40000"/>
              </a:srgbClr>
            </a:outerShdw>
          </a:effectLst>
        </p:spPr>
      </p:pic>
      <p:sp>
        <p:nvSpPr>
          <p:cNvPr id="266" name="Shape 266"/>
          <p:cNvSpPr/>
          <p:nvPr/>
        </p:nvSpPr>
        <p:spPr>
          <a:xfrm>
            <a:off x="7482625" y="3266334"/>
            <a:ext cx="553791" cy="193182"/>
          </a:xfrm>
          <a:prstGeom prst="leftArrow">
            <a:avLst>
              <a:gd fmla="val 50000" name="adj1"/>
              <a:gd fmla="val 50000" name="adj2"/>
            </a:avLst>
          </a:prstGeom>
          <a:solidFill>
            <a:srgbClr val="FF0000"/>
          </a:solidFill>
          <a:ln>
            <a:noFill/>
          </a:ln>
          <a:effectLst>
            <a:outerShdw blurRad="57150" rotWithShape="0" algn="ctr" dir="5400000" dist="19050">
              <a:srgbClr val="000000">
                <a:alpha val="62745"/>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67" name="Shape 267"/>
          <p:cNvSpPr/>
          <p:nvPr/>
        </p:nvSpPr>
        <p:spPr>
          <a:xfrm>
            <a:off x="7117467" y="4399005"/>
            <a:ext cx="553791" cy="193182"/>
          </a:xfrm>
          <a:prstGeom prst="leftArrow">
            <a:avLst>
              <a:gd fmla="val 50000" name="adj1"/>
              <a:gd fmla="val 50000" name="adj2"/>
            </a:avLst>
          </a:prstGeom>
          <a:solidFill>
            <a:srgbClr val="FF0000"/>
          </a:solidFill>
          <a:ln>
            <a:noFill/>
          </a:ln>
          <a:effectLst>
            <a:outerShdw blurRad="57150" rotWithShape="0" algn="ctr" dir="5400000" dist="19050">
              <a:srgbClr val="000000">
                <a:alpha val="62745"/>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68" name="Shape 268"/>
          <p:cNvSpPr/>
          <p:nvPr/>
        </p:nvSpPr>
        <p:spPr>
          <a:xfrm>
            <a:off x="10409903" y="2558411"/>
            <a:ext cx="553791" cy="193182"/>
          </a:xfrm>
          <a:prstGeom prst="leftArrow">
            <a:avLst>
              <a:gd fmla="val 50000" name="adj1"/>
              <a:gd fmla="val 50000" name="adj2"/>
            </a:avLst>
          </a:prstGeom>
          <a:solidFill>
            <a:srgbClr val="FF0000"/>
          </a:solidFill>
          <a:ln>
            <a:noFill/>
          </a:ln>
          <a:effectLst>
            <a:outerShdw blurRad="57150" rotWithShape="0" algn="ctr" dir="5400000" dist="19050">
              <a:srgbClr val="000000">
                <a:alpha val="62745"/>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69" name="Shape 269"/>
          <p:cNvSpPr/>
          <p:nvPr/>
        </p:nvSpPr>
        <p:spPr>
          <a:xfrm>
            <a:off x="10133007" y="3419625"/>
            <a:ext cx="553791" cy="193182"/>
          </a:xfrm>
          <a:prstGeom prst="leftArrow">
            <a:avLst>
              <a:gd fmla="val 50000" name="adj1"/>
              <a:gd fmla="val 50000" name="adj2"/>
            </a:avLst>
          </a:prstGeom>
          <a:solidFill>
            <a:srgbClr val="FF0000"/>
          </a:solidFill>
          <a:ln>
            <a:noFill/>
          </a:ln>
          <a:effectLst>
            <a:outerShdw blurRad="57150" rotWithShape="0" algn="ctr" dir="5400000" dist="19050">
              <a:srgbClr val="000000">
                <a:alpha val="62745"/>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70" name="Shape 270"/>
          <p:cNvSpPr/>
          <p:nvPr/>
        </p:nvSpPr>
        <p:spPr>
          <a:xfrm>
            <a:off x="9830353" y="4479932"/>
            <a:ext cx="553791" cy="193182"/>
          </a:xfrm>
          <a:prstGeom prst="leftArrow">
            <a:avLst>
              <a:gd fmla="val 50000" name="adj1"/>
              <a:gd fmla="val 50000" name="adj2"/>
            </a:avLst>
          </a:prstGeom>
          <a:solidFill>
            <a:srgbClr val="FF0000"/>
          </a:solidFill>
          <a:ln>
            <a:noFill/>
          </a:ln>
          <a:effectLst>
            <a:outerShdw blurRad="57150" rotWithShape="0" algn="ctr" dir="5400000" dist="19050">
              <a:srgbClr val="000000">
                <a:alpha val="62745"/>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Tree>
  </p:cSld>
  <p:clrMapOvr>
    <a:masterClrMapping/>
  </p:clrMapOvr>
  <p:transition spd="med">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x="0" y="0"/>
          <a:ext cx="0" cy="0"/>
          <a:chOff x="0" y="0"/>
          <a:chExt cx="0" cy="0"/>
        </a:xfrm>
      </p:grpSpPr>
      <p:sp>
        <p:nvSpPr>
          <p:cNvPr id="275" name="Shape 275"/>
          <p:cNvSpPr txBox="1"/>
          <p:nvPr>
            <p:ph type="title"/>
          </p:nvPr>
        </p:nvSpPr>
        <p:spPr>
          <a:xfrm>
            <a:off x="838200" y="365125"/>
            <a:ext cx="10515599" cy="1811405"/>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Questrial"/>
              <a:buNone/>
            </a:pPr>
            <a:r>
              <a:rPr b="1" i="0" lang="en-US" sz="3600" u="none" cap="none" strike="noStrike">
                <a:solidFill>
                  <a:schemeClr val="dk1"/>
                </a:solidFill>
                <a:latin typeface="Questrial"/>
                <a:ea typeface="Questrial"/>
                <a:cs typeface="Questrial"/>
                <a:sym typeface="Questrial"/>
              </a:rPr>
              <a:t>PHOTOGRAPHS</a:t>
            </a:r>
            <a:r>
              <a:rPr b="0" i="0" lang="en-US" sz="3600" u="none" cap="none" strike="noStrike">
                <a:solidFill>
                  <a:schemeClr val="dk1"/>
                </a:solidFill>
                <a:latin typeface="Questrial"/>
                <a:ea typeface="Questrial"/>
                <a:cs typeface="Questrial"/>
                <a:sym typeface="Questrial"/>
              </a:rPr>
              <a:t>: </a:t>
            </a:r>
            <a:br>
              <a:rPr b="0" i="0" lang="en-US" sz="3600" u="none" cap="none" strike="noStrike">
                <a:solidFill>
                  <a:schemeClr val="dk1"/>
                </a:solidFill>
                <a:latin typeface="Questrial"/>
                <a:ea typeface="Questrial"/>
                <a:cs typeface="Questrial"/>
                <a:sym typeface="Questrial"/>
              </a:rPr>
            </a:br>
            <a:r>
              <a:rPr b="0" i="0" lang="en-US" sz="3600" u="none" cap="none" strike="noStrike">
                <a:solidFill>
                  <a:schemeClr val="dk1"/>
                </a:solidFill>
                <a:latin typeface="Questrial"/>
                <a:ea typeface="Questrial"/>
                <a:cs typeface="Questrial"/>
                <a:sym typeface="Questrial"/>
              </a:rPr>
              <a:t>A PICTURE TAKEN WITH A CAMERA THAT SHOW HOW SOMETHING LOOKS IN REAL LIFE</a:t>
            </a:r>
          </a:p>
        </p:txBody>
      </p:sp>
      <p:sp>
        <p:nvSpPr>
          <p:cNvPr id="276" name="Shape 276"/>
          <p:cNvSpPr txBox="1"/>
          <p:nvPr>
            <p:ph idx="1" type="body"/>
          </p:nvPr>
        </p:nvSpPr>
        <p:spPr>
          <a:xfrm>
            <a:off x="6915954" y="2642198"/>
            <a:ext cx="3240109" cy="2993499"/>
          </a:xfrm>
          <a:prstGeom prst="rect">
            <a:avLst/>
          </a:prstGeom>
          <a:noFill/>
          <a:ln>
            <a:noFill/>
          </a:ln>
        </p:spPr>
        <p:txBody>
          <a:bodyPr anchorCtr="0" anchor="t" bIns="45700" lIns="91425" rIns="91425" tIns="45700">
            <a:noAutofit/>
          </a:bodyPr>
          <a:lstStyle/>
          <a:p>
            <a:pPr indent="-228600" lvl="0" marL="228600" marR="0" rtl="0" algn="l">
              <a:lnSpc>
                <a:spcPct val="120000"/>
              </a:lnSpc>
              <a:spcBef>
                <a:spcPts val="0"/>
              </a:spcBef>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Photographs show how something looks, which helps the reader better understand the topic they are reading about.</a:t>
            </a:r>
          </a:p>
        </p:txBody>
      </p:sp>
      <p:pic>
        <p:nvPicPr>
          <p:cNvPr id="277" name="Shape 277"/>
          <p:cNvPicPr preferRelativeResize="0"/>
          <p:nvPr/>
        </p:nvPicPr>
        <p:blipFill rotWithShape="1">
          <a:blip r:embed="rId3">
            <a:alphaModFix/>
          </a:blip>
          <a:srcRect b="0" l="0" r="0" t="0"/>
          <a:stretch/>
        </p:blipFill>
        <p:spPr>
          <a:xfrm>
            <a:off x="2056325" y="2446985"/>
            <a:ext cx="4511898" cy="3383923"/>
          </a:xfrm>
          <a:prstGeom prst="rect">
            <a:avLst/>
          </a:prstGeom>
          <a:solidFill>
            <a:srgbClr val="ECECEC"/>
          </a:solidFill>
          <a:ln cap="rnd" cmpd="sng" w="190500">
            <a:solidFill>
              <a:srgbClr val="FFFFFF"/>
            </a:solidFill>
            <a:prstDash val="solid"/>
            <a:round/>
            <a:headEnd len="med" w="med" type="none"/>
            <a:tailEnd len="med" w="med" type="none"/>
          </a:ln>
          <a:effectLst>
            <a:outerShdw blurRad="50000" rotWithShape="0" algn="tl">
              <a:srgbClr val="000000">
                <a:alpha val="40784"/>
              </a:srgbClr>
            </a:outerShdw>
          </a:effectLst>
        </p:spPr>
      </p:pic>
    </p:spTree>
  </p:cSld>
  <p:clrMapOvr>
    <a:masterClrMapping/>
  </p:clrMapOvr>
  <p:transition spd="med">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ph type="title"/>
          </p:nvPr>
        </p:nvSpPr>
        <p:spPr>
          <a:xfrm>
            <a:off x="1141412" y="618518"/>
            <a:ext cx="9905997" cy="147857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Questrial"/>
              <a:buNone/>
            </a:pPr>
            <a:r>
              <a:rPr b="1" i="0" lang="en-US" sz="3600" u="none" cap="none" strike="noStrike">
                <a:solidFill>
                  <a:schemeClr val="dk1"/>
                </a:solidFill>
                <a:latin typeface="Questrial"/>
                <a:ea typeface="Questrial"/>
                <a:cs typeface="Questrial"/>
                <a:sym typeface="Questrial"/>
              </a:rPr>
              <a:t>ILLUSTRATIONS</a:t>
            </a:r>
            <a:r>
              <a:rPr b="0" i="0" lang="en-US" sz="3600" u="none" cap="none" strike="noStrike">
                <a:solidFill>
                  <a:schemeClr val="dk1"/>
                </a:solidFill>
                <a:latin typeface="Questrial"/>
                <a:ea typeface="Questrial"/>
                <a:cs typeface="Questrial"/>
                <a:sym typeface="Questrial"/>
              </a:rPr>
              <a:t>: A HAND-DRAWN PICTURE</a:t>
            </a:r>
          </a:p>
        </p:txBody>
      </p:sp>
      <p:sp>
        <p:nvSpPr>
          <p:cNvPr id="283" name="Shape 283"/>
          <p:cNvSpPr txBox="1"/>
          <p:nvPr>
            <p:ph idx="1" type="body"/>
          </p:nvPr>
        </p:nvSpPr>
        <p:spPr>
          <a:xfrm>
            <a:off x="2680869" y="2432334"/>
            <a:ext cx="2291365" cy="2812537"/>
          </a:xfrm>
          <a:prstGeom prst="rect">
            <a:avLst/>
          </a:prstGeom>
          <a:noFill/>
          <a:ln>
            <a:noFill/>
          </a:ln>
        </p:spPr>
        <p:txBody>
          <a:bodyPr anchorCtr="0" anchor="t" bIns="45700" lIns="91425" rIns="91425" tIns="45700">
            <a:noAutofit/>
          </a:bodyPr>
          <a:lstStyle/>
          <a:p>
            <a:pPr indent="-228600" lvl="0" marL="228600" marR="0" rtl="0" algn="l">
              <a:lnSpc>
                <a:spcPct val="120000"/>
              </a:lnSpc>
              <a:spcBef>
                <a:spcPts val="0"/>
              </a:spcBef>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Illustrations help the reader “see” what is being talked about in the text.</a:t>
            </a:r>
          </a:p>
        </p:txBody>
      </p:sp>
      <p:pic>
        <p:nvPicPr>
          <p:cNvPr id="284" name="Shape 284"/>
          <p:cNvPicPr preferRelativeResize="0"/>
          <p:nvPr/>
        </p:nvPicPr>
        <p:blipFill rotWithShape="1">
          <a:blip r:embed="rId3">
            <a:alphaModFix/>
          </a:blip>
          <a:srcRect b="0" l="0" r="0" t="0"/>
          <a:stretch/>
        </p:blipFill>
        <p:spPr>
          <a:xfrm>
            <a:off x="5523982" y="2187240"/>
            <a:ext cx="3671666" cy="3671666"/>
          </a:xfrm>
          <a:prstGeom prst="rect">
            <a:avLst/>
          </a:prstGeom>
          <a:noFill/>
          <a:ln cap="sq" cmpd="thickThin" w="228600">
            <a:solidFill>
              <a:srgbClr val="000000"/>
            </a:solidFill>
            <a:prstDash val="solid"/>
            <a:miter/>
            <a:headEnd len="med" w="med" type="none"/>
            <a:tailEnd len="med" w="med" type="none"/>
          </a:ln>
        </p:spPr>
      </p:pic>
    </p:spTree>
  </p:cSld>
  <p:clrMapOvr>
    <a:masterClrMapping/>
  </p:clrMapOvr>
  <p:transition spd="med">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sp>
        <p:nvSpPr>
          <p:cNvPr id="289" name="Shape 289"/>
          <p:cNvSpPr txBox="1"/>
          <p:nvPr>
            <p:ph type="title"/>
          </p:nvPr>
        </p:nvSpPr>
        <p:spPr>
          <a:xfrm>
            <a:off x="1141412" y="618518"/>
            <a:ext cx="9905997" cy="147857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Questrial"/>
              <a:buNone/>
            </a:pPr>
            <a:r>
              <a:rPr b="1" i="0" lang="en-US" sz="3240" u="none" cap="none" strike="noStrike">
                <a:solidFill>
                  <a:schemeClr val="dk1"/>
                </a:solidFill>
                <a:latin typeface="Questrial"/>
                <a:ea typeface="Questrial"/>
                <a:cs typeface="Questrial"/>
                <a:sym typeface="Questrial"/>
              </a:rPr>
              <a:t>DIAGRAMS:</a:t>
            </a:r>
            <a:r>
              <a:rPr b="0" i="0" lang="en-US" sz="3240" u="none" cap="none" strike="noStrike">
                <a:solidFill>
                  <a:schemeClr val="dk1"/>
                </a:solidFill>
                <a:latin typeface="Questrial"/>
                <a:ea typeface="Questrial"/>
                <a:cs typeface="Questrial"/>
                <a:sym typeface="Questrial"/>
              </a:rPr>
              <a:t> </a:t>
            </a:r>
            <a:br>
              <a:rPr b="0" i="0" lang="en-US" sz="3240" u="none" cap="none" strike="noStrike">
                <a:solidFill>
                  <a:schemeClr val="dk1"/>
                </a:solidFill>
                <a:latin typeface="Questrial"/>
                <a:ea typeface="Questrial"/>
                <a:cs typeface="Questrial"/>
                <a:sym typeface="Questrial"/>
              </a:rPr>
            </a:br>
            <a:r>
              <a:rPr b="0" i="0" lang="en-US" sz="3240" u="none" cap="none" strike="noStrike">
                <a:solidFill>
                  <a:schemeClr val="dk1"/>
                </a:solidFill>
                <a:latin typeface="Questrial"/>
                <a:ea typeface="Questrial"/>
                <a:cs typeface="Questrial"/>
                <a:sym typeface="Questrial"/>
              </a:rPr>
              <a:t>A DRAWING THAT SHOWS THE PART OF SOMETHING</a:t>
            </a:r>
          </a:p>
        </p:txBody>
      </p:sp>
      <p:sp>
        <p:nvSpPr>
          <p:cNvPr id="290" name="Shape 290"/>
          <p:cNvSpPr txBox="1"/>
          <p:nvPr>
            <p:ph idx="1" type="body"/>
          </p:nvPr>
        </p:nvSpPr>
        <p:spPr>
          <a:xfrm>
            <a:off x="2306391" y="2343953"/>
            <a:ext cx="4493653" cy="3985766"/>
          </a:xfrm>
          <a:prstGeom prst="rect">
            <a:avLst/>
          </a:prstGeom>
          <a:noFill/>
          <a:ln>
            <a:noFill/>
          </a:ln>
        </p:spPr>
        <p:txBody>
          <a:bodyPr anchorCtr="0" anchor="t" bIns="45700" lIns="91425" rIns="91425" tIns="45700">
            <a:noAutofit/>
          </a:bodyPr>
          <a:lstStyle/>
          <a:p>
            <a:pPr indent="-228600" lvl="0" marL="228600" marR="0" rtl="0" algn="l">
              <a:lnSpc>
                <a:spcPct val="120000"/>
              </a:lnSpc>
              <a:spcBef>
                <a:spcPts val="0"/>
              </a:spcBef>
              <a:spcAft>
                <a:spcPts val="0"/>
              </a:spcAft>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Diagrams show the reader the parts of something to help them better understand what is in the text.</a:t>
            </a:r>
          </a:p>
          <a:p>
            <a:pPr indent="-228600" lvl="0" marL="228600" marR="0" rtl="0" algn="l">
              <a:lnSpc>
                <a:spcPct val="120000"/>
              </a:lnSpc>
              <a:spcBef>
                <a:spcPts val="1000"/>
              </a:spcBef>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Diagrams include labels for each part.</a:t>
            </a:r>
          </a:p>
        </p:txBody>
      </p:sp>
      <p:pic>
        <p:nvPicPr>
          <p:cNvPr id="291" name="Shape 291"/>
          <p:cNvPicPr preferRelativeResize="0"/>
          <p:nvPr/>
        </p:nvPicPr>
        <p:blipFill rotWithShape="1">
          <a:blip r:embed="rId3">
            <a:alphaModFix/>
          </a:blip>
          <a:srcRect b="0" l="0" r="0" t="0"/>
          <a:stretch/>
        </p:blipFill>
        <p:spPr>
          <a:xfrm>
            <a:off x="7030389" y="2097088"/>
            <a:ext cx="2381249" cy="4286250"/>
          </a:xfrm>
          <a:prstGeom prst="rect">
            <a:avLst/>
          </a:prstGeom>
          <a:noFill/>
          <a:ln>
            <a:noFill/>
          </a:ln>
          <a:effectLst>
            <a:outerShdw blurRad="292100" rotWithShape="0" algn="tl" dir="2700000" dist="139700">
              <a:srgbClr val="333333">
                <a:alpha val="64705"/>
              </a:srgbClr>
            </a:outerShdw>
          </a:effectLst>
        </p:spPr>
      </p:pic>
    </p:spTree>
  </p:cSld>
  <p:clrMapOvr>
    <a:masterClrMapping/>
  </p:clrMapOvr>
  <p:transition spd="med">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x="0" y="0"/>
          <a:ext cx="0" cy="0"/>
          <a:chOff x="0" y="0"/>
          <a:chExt cx="0" cy="0"/>
        </a:xfrm>
      </p:grpSpPr>
      <p:sp>
        <p:nvSpPr>
          <p:cNvPr id="296" name="Shape 296"/>
          <p:cNvSpPr txBox="1"/>
          <p:nvPr>
            <p:ph type="title"/>
          </p:nvPr>
        </p:nvSpPr>
        <p:spPr>
          <a:xfrm>
            <a:off x="1141412" y="618518"/>
            <a:ext cx="9905997" cy="147857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Questrial"/>
              <a:buNone/>
            </a:pPr>
            <a:r>
              <a:rPr b="1" i="0" lang="en-US" sz="3240" u="none" cap="none" strike="noStrike">
                <a:solidFill>
                  <a:schemeClr val="dk1"/>
                </a:solidFill>
                <a:latin typeface="Questrial"/>
                <a:ea typeface="Questrial"/>
                <a:cs typeface="Questrial"/>
                <a:sym typeface="Questrial"/>
              </a:rPr>
              <a:t>CAPTIONS</a:t>
            </a:r>
            <a:r>
              <a:rPr b="0" i="0" lang="en-US" sz="3240" u="none" cap="none" strike="noStrike">
                <a:solidFill>
                  <a:schemeClr val="dk1"/>
                </a:solidFill>
                <a:latin typeface="Questrial"/>
                <a:ea typeface="Questrial"/>
                <a:cs typeface="Questrial"/>
                <a:sym typeface="Questrial"/>
              </a:rPr>
              <a:t>: </a:t>
            </a:r>
            <a:br>
              <a:rPr b="0" i="0" lang="en-US" sz="3240" u="none" cap="none" strike="noStrike">
                <a:solidFill>
                  <a:schemeClr val="dk1"/>
                </a:solidFill>
                <a:latin typeface="Questrial"/>
                <a:ea typeface="Questrial"/>
                <a:cs typeface="Questrial"/>
                <a:sym typeface="Questrial"/>
              </a:rPr>
            </a:br>
            <a:r>
              <a:rPr b="0" i="0" lang="en-US" sz="3240" u="none" cap="none" strike="noStrike">
                <a:solidFill>
                  <a:schemeClr val="dk1"/>
                </a:solidFill>
                <a:latin typeface="Questrial"/>
                <a:ea typeface="Questrial"/>
                <a:cs typeface="Questrial"/>
                <a:sym typeface="Questrial"/>
              </a:rPr>
              <a:t>THE WORDS NEXT TO OR BELOW A PICTURE THAT TELL WHAT IT IS OR WHAT IT IS ABOUT</a:t>
            </a:r>
          </a:p>
        </p:txBody>
      </p:sp>
      <p:sp>
        <p:nvSpPr>
          <p:cNvPr id="297" name="Shape 297"/>
          <p:cNvSpPr txBox="1"/>
          <p:nvPr>
            <p:ph idx="1" type="body"/>
          </p:nvPr>
        </p:nvSpPr>
        <p:spPr>
          <a:xfrm>
            <a:off x="6173787" y="2337253"/>
            <a:ext cx="3825026" cy="3931537"/>
          </a:xfrm>
          <a:prstGeom prst="rect">
            <a:avLst/>
          </a:prstGeom>
          <a:noFill/>
          <a:ln>
            <a:noFill/>
          </a:ln>
        </p:spPr>
        <p:txBody>
          <a:bodyPr anchorCtr="0" anchor="t" bIns="45700" lIns="91425" rIns="91425" tIns="45700">
            <a:noAutofit/>
          </a:bodyPr>
          <a:lstStyle/>
          <a:p>
            <a:pPr indent="-228600" lvl="0" marL="228600" marR="0" rtl="0" algn="l">
              <a:lnSpc>
                <a:spcPct val="120000"/>
              </a:lnSpc>
              <a:spcBef>
                <a:spcPts val="0"/>
              </a:spcBef>
              <a:spcAft>
                <a:spcPts val="0"/>
              </a:spcAft>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A caption explains what is shown in a photograph or illustration.</a:t>
            </a:r>
          </a:p>
          <a:p>
            <a:pPr indent="-228600" lvl="0" marL="228600" marR="0" rtl="0" algn="l">
              <a:lnSpc>
                <a:spcPct val="120000"/>
              </a:lnSpc>
              <a:spcBef>
                <a:spcPts val="1000"/>
              </a:spcBef>
              <a:buClr>
                <a:schemeClr val="dk1"/>
              </a:buClr>
              <a:buSzPct val="125000"/>
              <a:buFont typeface="Arial"/>
              <a:buChar char="•"/>
            </a:pPr>
            <a:r>
              <a:rPr b="0" i="0" lang="en-US" sz="2400" u="none" cap="none" strike="noStrike">
                <a:solidFill>
                  <a:schemeClr val="dk1"/>
                </a:solidFill>
                <a:latin typeface="Questrial"/>
                <a:ea typeface="Questrial"/>
                <a:cs typeface="Questrial"/>
                <a:sym typeface="Questrial"/>
              </a:rPr>
              <a:t>Captions help the reader understand information that may or may not be in the text.</a:t>
            </a:r>
          </a:p>
        </p:txBody>
      </p:sp>
      <p:pic>
        <p:nvPicPr>
          <p:cNvPr id="298" name="Shape 298"/>
          <p:cNvPicPr preferRelativeResize="0"/>
          <p:nvPr/>
        </p:nvPicPr>
        <p:blipFill rotWithShape="1">
          <a:blip r:embed="rId3">
            <a:alphaModFix/>
          </a:blip>
          <a:srcRect b="0" l="2483" r="80703" t="56698"/>
          <a:stretch/>
        </p:blipFill>
        <p:spPr>
          <a:xfrm>
            <a:off x="2636132" y="2072413"/>
            <a:ext cx="3116687" cy="4461218"/>
          </a:xfrm>
          <a:prstGeom prst="rect">
            <a:avLst/>
          </a:prstGeom>
          <a:noFill/>
          <a:ln>
            <a:noFill/>
          </a:ln>
        </p:spPr>
      </p:pic>
      <p:sp>
        <p:nvSpPr>
          <p:cNvPr id="299" name="Shape 299"/>
          <p:cNvSpPr/>
          <p:nvPr/>
        </p:nvSpPr>
        <p:spPr>
          <a:xfrm>
            <a:off x="1616296" y="4766371"/>
            <a:ext cx="1197734" cy="528034"/>
          </a:xfrm>
          <a:prstGeom prst="rightArrow">
            <a:avLst>
              <a:gd fmla="val 50000" name="adj1"/>
              <a:gd fmla="val 50000" name="adj2"/>
            </a:avLst>
          </a:prstGeom>
          <a:solidFill>
            <a:srgbClr val="FF0000"/>
          </a:solidFill>
          <a:ln cap="flat" cmpd="sng" w="15875">
            <a:solidFill>
              <a:srgbClr val="709537"/>
            </a:solidFill>
            <a:prstDash val="solid"/>
            <a:round/>
            <a:headEnd len="med" w="med" type="none"/>
            <a:tailEnd len="med" w="med" type="none"/>
          </a:ln>
          <a:effectLst>
            <a:outerShdw blurRad="50799" rotWithShape="0" algn="tr" dir="8100000" dist="38100">
              <a:srgbClr val="000000">
                <a:alpha val="40000"/>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Tree>
  </p:cSld>
  <p:clrMapOvr>
    <a:masterClrMapping/>
  </p:clrMapOvr>
  <p:transition spd="med">
    <p:push/>
  </p:transition>
</p:sld>
</file>

<file path=ppt/theme/theme1.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